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BECEEC-DB52-40B2-9235-E614BC464EFA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723FADF-F78D-468E-91E3-55DBACCC21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500" y="642938"/>
            <a:ext cx="7231063" cy="1295400"/>
          </a:xfrm>
        </p:spPr>
        <p:txBody>
          <a:bodyPr rtlCol="0">
            <a:noAutofit/>
          </a:bodyPr>
          <a:lstStyle/>
          <a:p>
            <a:pPr algn="ctr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I B PATEL ENGLISH SCHOOL</a:t>
            </a:r>
          </a:p>
          <a:p>
            <a:pPr algn="ctr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(PRIMARY SECTION)</a:t>
            </a:r>
            <a:endParaRPr lang="en-IN" sz="2800" dirty="0">
              <a:solidFill>
                <a:schemeClr val="tx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89125" y="195738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dirty="0">
                <a:latin typeface="Arial Black" pitchFamily="34" charset="0"/>
              </a:rPr>
              <a:t>               </a:t>
            </a:r>
            <a:r>
              <a:rPr lang="en-US" altLang="en-US" dirty="0">
                <a:solidFill>
                  <a:srgbClr val="C00000"/>
                </a:solidFill>
                <a:latin typeface="Arial Black" pitchFamily="34" charset="0"/>
              </a:rPr>
              <a:t>CLASS – </a:t>
            </a:r>
            <a:r>
              <a:rPr lang="en-US" altLang="en-US" dirty="0" smtClean="0">
                <a:solidFill>
                  <a:srgbClr val="C00000"/>
                </a:solidFill>
                <a:latin typeface="Arial Black" pitchFamily="34" charset="0"/>
              </a:rPr>
              <a:t>1</a:t>
            </a:r>
            <a:endParaRPr lang="en-US" alt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89124" y="2590800"/>
            <a:ext cx="5502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00"/>
                </a:solidFill>
                <a:latin typeface="Arial Black" pitchFamily="34" charset="0"/>
              </a:rPr>
              <a:t>               SUBJECT </a:t>
            </a:r>
            <a:r>
              <a:rPr lang="en-US" altLang="en-US" dirty="0" smtClean="0">
                <a:solidFill>
                  <a:srgbClr val="FFFF00"/>
                </a:solidFill>
                <a:latin typeface="Arial Black" pitchFamily="34" charset="0"/>
              </a:rPr>
              <a:t>– ENGLISH GRAMMAR</a:t>
            </a:r>
            <a:endParaRPr lang="en-US" alt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1363" y="3389313"/>
            <a:ext cx="4572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        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CHAPTER – 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9124" y="4502150"/>
            <a:ext cx="61880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solidFill>
                  <a:srgbClr val="333DFF"/>
                </a:solidFill>
                <a:latin typeface="Arial Black" panose="020B0A04020102020204" pitchFamily="34" charset="0"/>
              </a:rPr>
              <a:t>FUN WITH LETTERS</a:t>
            </a:r>
            <a:endParaRPr lang="en-US" sz="3600" dirty="0">
              <a:solidFill>
                <a:srgbClr val="333DFF"/>
              </a:solidFill>
              <a:latin typeface="Arial Black" panose="020B0A04020102020204" pitchFamily="34" charset="0"/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0" y="500063"/>
            <a:ext cx="8255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CAPITAL LETTERS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621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SMALL LETTERS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Great Uses Of Apple - The articles, knowledge base, the expert'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9522" y="1066800"/>
            <a:ext cx="1077278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Open ABC book stock vector. Illustration of graphic, blue - 71644544"/>
          <p:cNvPicPr>
            <a:picLocks noChangeAspect="1" noChangeArrowheads="1"/>
          </p:cNvPicPr>
          <p:nvPr/>
        </p:nvPicPr>
        <p:blipFill>
          <a:blip r:embed="rId3" cstate="print"/>
          <a:srcRect l="13385" r="24154" b="20000"/>
          <a:stretch>
            <a:fillRect/>
          </a:stretch>
        </p:blipFill>
        <p:spPr bwMode="auto">
          <a:xfrm>
            <a:off x="3771900" y="2057400"/>
            <a:ext cx="1078992" cy="8929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2" name="Picture 8" descr="House door front with doorstep and mat window Vector Image"/>
          <p:cNvPicPr>
            <a:picLocks noChangeAspect="1" noChangeArrowheads="1"/>
          </p:cNvPicPr>
          <p:nvPr/>
        </p:nvPicPr>
        <p:blipFill>
          <a:blip r:embed="rId4" cstate="print"/>
          <a:srcRect b="6667"/>
          <a:stretch>
            <a:fillRect/>
          </a:stretch>
        </p:blipFill>
        <p:spPr bwMode="auto">
          <a:xfrm>
            <a:off x="3810000" y="4267200"/>
            <a:ext cx="1066800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4" name="Picture 10" descr="Kitten cliparts image #2518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3124200"/>
            <a:ext cx="1066800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Egg Png Free Download - Transparent Egg Png, Png Download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410200"/>
            <a:ext cx="990600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096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APPLE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220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71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571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29400" y="571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egg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9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door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0200" y="5638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EGG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200" y="2281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BOOK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02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DOOR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00200" y="3348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CAT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cat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294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book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94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apple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CAPITAL LETTERS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621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SMALL LETTERS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22532" name="Picture 4" descr="Cute golden fish cartoon Royalty Free Vector Image"/>
          <p:cNvPicPr>
            <a:picLocks noChangeAspect="1" noChangeArrowheads="1"/>
          </p:cNvPicPr>
          <p:nvPr/>
        </p:nvPicPr>
        <p:blipFill>
          <a:blip r:embed="rId2" cstate="print"/>
          <a:srcRect b="9011"/>
          <a:stretch>
            <a:fillRect/>
          </a:stretch>
        </p:blipFill>
        <p:spPr bwMode="auto">
          <a:xfrm>
            <a:off x="3810000" y="990600"/>
            <a:ext cx="1066800" cy="914400"/>
          </a:xfrm>
          <a:prstGeom prst="rect">
            <a:avLst/>
          </a:prstGeom>
          <a:noFill/>
        </p:spPr>
      </p:pic>
      <p:pic>
        <p:nvPicPr>
          <p:cNvPr id="22534" name="Picture 6" descr="Buy Reiki Crystal Products Artificial Grapes Plastic Fruit Food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057400"/>
            <a:ext cx="1066800" cy="914400"/>
          </a:xfrm>
          <a:prstGeom prst="rect">
            <a:avLst/>
          </a:prstGeom>
          <a:noFill/>
        </p:spPr>
      </p:pic>
      <p:pic>
        <p:nvPicPr>
          <p:cNvPr id="22536" name="Picture 8" descr="Cartoon hut on a white background Royalty Free Vector Image"/>
          <p:cNvPicPr>
            <a:picLocks noChangeAspect="1" noChangeArrowheads="1"/>
          </p:cNvPicPr>
          <p:nvPr/>
        </p:nvPicPr>
        <p:blipFill>
          <a:blip r:embed="rId4" cstate="print"/>
          <a:srcRect b="9612"/>
          <a:stretch>
            <a:fillRect/>
          </a:stretch>
        </p:blipFill>
        <p:spPr bwMode="auto">
          <a:xfrm>
            <a:off x="3811190" y="3124200"/>
            <a:ext cx="1065610" cy="914400"/>
          </a:xfrm>
          <a:prstGeom prst="rect">
            <a:avLst/>
          </a:prstGeom>
          <a:noFill/>
        </p:spPr>
      </p:pic>
      <p:pic>
        <p:nvPicPr>
          <p:cNvPr id="12" name="Picture 2" descr="Free Ice Transparent Png, Download Free Clip Art, Free Clip Art on ..."/>
          <p:cNvPicPr>
            <a:picLocks noChangeAspect="1" noChangeArrowheads="1"/>
          </p:cNvPicPr>
          <p:nvPr/>
        </p:nvPicPr>
        <p:blipFill>
          <a:blip r:embed="rId5" cstate="print"/>
          <a:srcRect l="4948" r="1042"/>
          <a:stretch>
            <a:fillRect/>
          </a:stretch>
        </p:blipFill>
        <p:spPr bwMode="auto">
          <a:xfrm>
            <a:off x="3810000" y="4191000"/>
            <a:ext cx="1066800" cy="914400"/>
          </a:xfrm>
          <a:prstGeom prst="rect">
            <a:avLst/>
          </a:prstGeom>
          <a:noFill/>
        </p:spPr>
      </p:pic>
      <p:pic>
        <p:nvPicPr>
          <p:cNvPr id="13" name="Picture 4" descr="Jam Jar Png Free Download - Jam Clip Art Png, Transparent Png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257800"/>
            <a:ext cx="1064119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6002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FISH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6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H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" y="571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J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5638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JAM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2281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GRAPES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02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ICE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0200" y="3348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HUT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388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f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8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h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8800" y="220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g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71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j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9400" y="571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jam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ice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294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hut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29400" y="2209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grapes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fish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CAPITAL LETTERS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621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SMALL LETTERS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21510" name="Picture 6" descr="Cartoon Kite Images, Stock Photos &amp; Vectors | Shutterstock"/>
          <p:cNvPicPr>
            <a:picLocks noChangeAspect="1" noChangeArrowheads="1"/>
          </p:cNvPicPr>
          <p:nvPr/>
        </p:nvPicPr>
        <p:blipFill>
          <a:blip r:embed="rId2"/>
          <a:srcRect b="6309"/>
          <a:stretch>
            <a:fillRect/>
          </a:stretch>
        </p:blipFill>
        <p:spPr bwMode="auto">
          <a:xfrm>
            <a:off x="3657600" y="1066800"/>
            <a:ext cx="1066800" cy="914400"/>
          </a:xfrm>
          <a:prstGeom prst="rect">
            <a:avLst/>
          </a:prstGeom>
          <a:noFill/>
        </p:spPr>
      </p:pic>
      <p:pic>
        <p:nvPicPr>
          <p:cNvPr id="21512" name="Picture 8" descr="Download Free png Cartoon - Green Leaf Transparent PNG Clip Art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133600"/>
            <a:ext cx="1066800" cy="914400"/>
          </a:xfrm>
          <a:prstGeom prst="rect">
            <a:avLst/>
          </a:prstGeom>
          <a:noFill/>
        </p:spPr>
      </p:pic>
      <p:pic>
        <p:nvPicPr>
          <p:cNvPr id="12" name="Picture 2" descr="Amazon.com : Laeacco Vinyl 6x8FT Photography Background Quit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200400"/>
            <a:ext cx="1066800" cy="914400"/>
          </a:xfrm>
          <a:prstGeom prst="rect">
            <a:avLst/>
          </a:prstGeom>
          <a:noFill/>
        </p:spPr>
      </p:pic>
      <p:pic>
        <p:nvPicPr>
          <p:cNvPr id="13" name="Picture 6" descr="Three baby birds in nest - Download Free Vectors, Clipart Graphics ..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267200"/>
            <a:ext cx="1066800" cy="914400"/>
          </a:xfrm>
          <a:prstGeom prst="rect">
            <a:avLst/>
          </a:prstGeom>
          <a:noFill/>
        </p:spPr>
      </p:pic>
      <p:pic>
        <p:nvPicPr>
          <p:cNvPr id="14" name="Picture 16" descr="Potato Onion Red Onion Vegetable Garlic White Onion, PNG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5334000"/>
            <a:ext cx="1066800" cy="914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6388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220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2600" y="571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71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onion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nest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moon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294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leaf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4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kite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KITE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L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" y="5710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5638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ONION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22815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LEAF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02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NEST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0200" y="3348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MOON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CAPITAL LETTERS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621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SMALL LETTERS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20488" name="AutoShape 8" descr="ᐈ Cartoon onions stock pictures, Royalty Free onion imag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 descr="ᐈ Cartoon onions stock pictures, Royalty Free onion imag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AutoShape 14" descr="ᐈ Cartoon onions stock pictures, Royalty Free onion imag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8" name="Picture 18" descr="Cooking Pan Clipart - Cartoon Frying Pan, HD Png Download - kind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914400"/>
            <a:ext cx="982980" cy="914400"/>
          </a:xfrm>
          <a:prstGeom prst="rect">
            <a:avLst/>
          </a:prstGeom>
          <a:noFill/>
        </p:spPr>
      </p:pic>
      <p:pic>
        <p:nvPicPr>
          <p:cNvPr id="17" name="Picture 2" descr="Vector Alphabet Letter Q Queen Stock Illustration - Download Image ..."/>
          <p:cNvPicPr>
            <a:picLocks noChangeAspect="1" noChangeArrowheads="1"/>
          </p:cNvPicPr>
          <p:nvPr/>
        </p:nvPicPr>
        <p:blipFill>
          <a:blip r:embed="rId3"/>
          <a:srcRect l="13462" t="11538" r="30769" b="11538"/>
          <a:stretch>
            <a:fillRect/>
          </a:stretch>
        </p:blipFill>
        <p:spPr bwMode="auto">
          <a:xfrm>
            <a:off x="3886200" y="1981200"/>
            <a:ext cx="1036320" cy="914400"/>
          </a:xfrm>
          <a:prstGeom prst="rect">
            <a:avLst/>
          </a:prstGeom>
          <a:noFill/>
        </p:spPr>
      </p:pic>
      <p:pic>
        <p:nvPicPr>
          <p:cNvPr id="18" name="Picture 4" descr="Mouse cartoon with cheese Royalty Free Vector Image"/>
          <p:cNvPicPr>
            <a:picLocks noChangeAspect="1" noChangeArrowheads="1"/>
          </p:cNvPicPr>
          <p:nvPr/>
        </p:nvPicPr>
        <p:blipFill>
          <a:blip r:embed="rId4" cstate="print"/>
          <a:srcRect t="20586" b="28303"/>
          <a:stretch>
            <a:fillRect/>
          </a:stretch>
        </p:blipFill>
        <p:spPr bwMode="auto">
          <a:xfrm>
            <a:off x="3886200" y="3048000"/>
            <a:ext cx="1036319" cy="914400"/>
          </a:xfrm>
          <a:prstGeom prst="rect">
            <a:avLst/>
          </a:prstGeom>
          <a:noFill/>
        </p:spPr>
      </p:pic>
      <p:pic>
        <p:nvPicPr>
          <p:cNvPr id="19" name="Picture 6" descr="Free Png Sun - Sun Drawing Images Hd , Transparent Cartoon, Free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6681" y="4114800"/>
            <a:ext cx="1036319" cy="914400"/>
          </a:xfrm>
          <a:prstGeom prst="rect">
            <a:avLst/>
          </a:prstGeom>
          <a:noFill/>
        </p:spPr>
      </p:pic>
      <p:pic>
        <p:nvPicPr>
          <p:cNvPr id="20" name="Picture 8" descr="Water tap and stream Royalty Free Vector Image"/>
          <p:cNvPicPr>
            <a:picLocks noChangeAspect="1" noChangeArrowheads="1"/>
          </p:cNvPicPr>
          <p:nvPr/>
        </p:nvPicPr>
        <p:blipFill>
          <a:blip r:embed="rId6" cstate="print"/>
          <a:srcRect b="13488"/>
          <a:stretch>
            <a:fillRect/>
          </a:stretch>
        </p:blipFill>
        <p:spPr bwMode="auto">
          <a:xfrm>
            <a:off x="3871139" y="5181600"/>
            <a:ext cx="1081861" cy="9144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6388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220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q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600" y="5486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9400" y="548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tap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9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sun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rat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2209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queen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94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pan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121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PAN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Q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3348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5486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T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0200" y="548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TAP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00200" y="2281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QUEEN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002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SUN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00200" y="3348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RAT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CAPITAL LETTERS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381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SMALL LETTERS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18434" name="Picture 2" descr="Nice Umbrella Clip Art Images Freeimageshub (With image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2820" y="685800"/>
            <a:ext cx="1040180" cy="914400"/>
          </a:xfrm>
          <a:prstGeom prst="rect">
            <a:avLst/>
          </a:prstGeom>
          <a:noFill/>
        </p:spPr>
      </p:pic>
      <p:pic>
        <p:nvPicPr>
          <p:cNvPr id="18436" name="Picture 4" descr="School Bus Cartoon 512*512 transprent Png Free Download - Compact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1066800" cy="914400"/>
          </a:xfrm>
          <a:prstGeom prst="rect">
            <a:avLst/>
          </a:prstGeom>
          <a:noFill/>
        </p:spPr>
      </p:pic>
      <p:pic>
        <p:nvPicPr>
          <p:cNvPr id="18438" name="Picture 6" descr="Cartoon Water Draw Well, Cartoon Clipart, Water Clipart, Thrash ..."/>
          <p:cNvPicPr>
            <a:picLocks noChangeAspect="1" noChangeArrowheads="1"/>
          </p:cNvPicPr>
          <p:nvPr/>
        </p:nvPicPr>
        <p:blipFill>
          <a:blip r:embed="rId4" cstate="print"/>
          <a:srcRect l="9847" t="5982" r="1538" b="5794"/>
          <a:stretch>
            <a:fillRect/>
          </a:stretch>
        </p:blipFill>
        <p:spPr bwMode="auto">
          <a:xfrm>
            <a:off x="3886200" y="2743200"/>
            <a:ext cx="1066799" cy="914400"/>
          </a:xfrm>
          <a:prstGeom prst="rect">
            <a:avLst/>
          </a:prstGeom>
          <a:noFill/>
        </p:spPr>
      </p:pic>
      <p:pic>
        <p:nvPicPr>
          <p:cNvPr id="18440" name="Picture 8" descr="Christmas tree clipart transparent 3 » Clipart St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733800"/>
            <a:ext cx="792480" cy="914400"/>
          </a:xfrm>
          <a:prstGeom prst="rect">
            <a:avLst/>
          </a:prstGeom>
          <a:noFill/>
        </p:spPr>
      </p:pic>
      <p:pic>
        <p:nvPicPr>
          <p:cNvPr id="18442" name="Picture 10" descr="Zebra Cartoon Images, Stock Photos &amp; Vectors | Shutterstock"/>
          <p:cNvPicPr>
            <a:picLocks noChangeAspect="1" noChangeArrowheads="1"/>
          </p:cNvPicPr>
          <p:nvPr/>
        </p:nvPicPr>
        <p:blipFill>
          <a:blip r:embed="rId6"/>
          <a:srcRect b="5714"/>
          <a:stretch>
            <a:fillRect/>
          </a:stretch>
        </p:blipFill>
        <p:spPr bwMode="auto">
          <a:xfrm>
            <a:off x="4114800" y="5715000"/>
            <a:ext cx="824346" cy="914400"/>
          </a:xfrm>
          <a:prstGeom prst="rect">
            <a:avLst/>
          </a:prstGeom>
          <a:noFill/>
        </p:spPr>
      </p:pic>
      <p:pic>
        <p:nvPicPr>
          <p:cNvPr id="18444" name="Picture 12" descr="Download Free png pin Animal clipart yak #2 - DLPNG.co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4724400"/>
            <a:ext cx="1066800" cy="914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09600" y="5939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Z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914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2971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w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905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v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x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y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59391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zebra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4114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xmas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tree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2971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well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190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van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29400" y="914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umbrella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914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6400" y="914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UMBRELLA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1981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V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W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4191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X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Y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00200" y="5024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YAK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1981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VAN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4191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XMAS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TREE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0200" y="3048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WELL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0200" y="5939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ZEBRA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2600" y="5943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z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94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yak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152</Words>
  <Application>Microsoft Office PowerPoint</Application>
  <PresentationFormat>On-screen Show (4:3)</PresentationFormat>
  <Paragraphs>120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</dc:creator>
  <cp:lastModifiedBy>Krishn</cp:lastModifiedBy>
  <cp:revision>19</cp:revision>
  <dcterms:created xsi:type="dcterms:W3CDTF">2020-05-27T15:08:22Z</dcterms:created>
  <dcterms:modified xsi:type="dcterms:W3CDTF">2020-05-27T17:09:50Z</dcterms:modified>
</cp:coreProperties>
</file>