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ECEEC-DB52-40B2-9235-E614BC464EFA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23FADF-F78D-468E-91E3-55DBACCC218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ECEEC-DB52-40B2-9235-E614BC464EFA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FADF-F78D-468E-91E3-55DBACCC21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ECEEC-DB52-40B2-9235-E614BC464EFA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FADF-F78D-468E-91E3-55DBACCC21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1BECEEC-DB52-40B2-9235-E614BC464EFA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723FADF-F78D-468E-91E3-55DBACCC218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ECEEC-DB52-40B2-9235-E614BC464EFA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FADF-F78D-468E-91E3-55DBACCC218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ECEEC-DB52-40B2-9235-E614BC464EFA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FADF-F78D-468E-91E3-55DBACCC218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FADF-F78D-468E-91E3-55DBACCC21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ECEEC-DB52-40B2-9235-E614BC464EFA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ECEEC-DB52-40B2-9235-E614BC464EFA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FADF-F78D-468E-91E3-55DBACCC218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ECEEC-DB52-40B2-9235-E614BC464EFA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FADF-F78D-468E-91E3-55DBACCC21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1BECEEC-DB52-40B2-9235-E614BC464EFA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723FADF-F78D-468E-91E3-55DBACCC218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ECEEC-DB52-40B2-9235-E614BC464EFA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23FADF-F78D-468E-91E3-55DBACCC218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1BECEEC-DB52-40B2-9235-E614BC464EFA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723FADF-F78D-468E-91E3-55DBACCC218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png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6500" y="642938"/>
            <a:ext cx="7231063" cy="1295400"/>
          </a:xfrm>
        </p:spPr>
        <p:txBody>
          <a:bodyPr rtlCol="0">
            <a:noAutofit/>
          </a:bodyPr>
          <a:lstStyle/>
          <a:p>
            <a:pPr algn="ctr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n-US" sz="2800" dirty="0">
                <a:solidFill>
                  <a:schemeClr val="tx2">
                    <a:lumMod val="10000"/>
                  </a:schemeClr>
                </a:solidFill>
                <a:latin typeface="Arial Black" panose="020B0A04020102020204" pitchFamily="34" charset="0"/>
              </a:rPr>
              <a:t>I B PATEL ENGLISH SCHOOL</a:t>
            </a:r>
          </a:p>
          <a:p>
            <a:pPr algn="ctr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n-US" sz="2800" dirty="0">
                <a:solidFill>
                  <a:schemeClr val="tx2">
                    <a:lumMod val="10000"/>
                  </a:schemeClr>
                </a:solidFill>
                <a:latin typeface="Arial Black" panose="020B0A04020102020204" pitchFamily="34" charset="0"/>
              </a:rPr>
              <a:t>(PRIMARY SECTION)</a:t>
            </a:r>
            <a:endParaRPr lang="en-IN" sz="2800" dirty="0">
              <a:solidFill>
                <a:schemeClr val="tx2">
                  <a:lumMod val="1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889125" y="1957388"/>
            <a:ext cx="457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dirty="0">
                <a:latin typeface="Arial Black" pitchFamily="34" charset="0"/>
              </a:rPr>
              <a:t>               </a:t>
            </a:r>
            <a:r>
              <a:rPr lang="en-US" altLang="en-US" dirty="0">
                <a:solidFill>
                  <a:srgbClr val="C00000"/>
                </a:solidFill>
                <a:latin typeface="Arial Black" pitchFamily="34" charset="0"/>
              </a:rPr>
              <a:t>CLASS – </a:t>
            </a:r>
            <a:r>
              <a:rPr lang="en-US" altLang="en-US" dirty="0" smtClean="0">
                <a:solidFill>
                  <a:srgbClr val="C00000"/>
                </a:solidFill>
                <a:latin typeface="Arial Black" pitchFamily="34" charset="0"/>
              </a:rPr>
              <a:t>1</a:t>
            </a:r>
            <a:endParaRPr lang="en-US" altLang="en-US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889124" y="2590800"/>
            <a:ext cx="5502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00"/>
                </a:solidFill>
                <a:latin typeface="Arial Black" pitchFamily="34" charset="0"/>
              </a:rPr>
              <a:t>               SUBJECT </a:t>
            </a:r>
            <a:r>
              <a:rPr lang="en-US" altLang="en-US" dirty="0" smtClean="0">
                <a:solidFill>
                  <a:srgbClr val="FFFF00"/>
                </a:solidFill>
                <a:latin typeface="Arial Black" pitchFamily="34" charset="0"/>
              </a:rPr>
              <a:t>– ENGLISH GRAMMAR</a:t>
            </a:r>
            <a:endParaRPr lang="en-US" altLang="en-US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11363" y="3389313"/>
            <a:ext cx="45720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         </a:t>
            </a:r>
            <a:r>
              <a:rPr lang="en-US" sz="2800" dirty="0">
                <a:solidFill>
                  <a:srgbClr val="7030A0"/>
                </a:solidFill>
                <a:latin typeface="Arial Black" panose="020B0A04020102020204" pitchFamily="34" charset="0"/>
              </a:rPr>
              <a:t>CHAPTER – 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89124" y="4502150"/>
            <a:ext cx="61880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3600" dirty="0" smtClean="0">
                <a:solidFill>
                  <a:srgbClr val="333DFF"/>
                </a:solidFill>
                <a:latin typeface="Arial Black" panose="020B0A04020102020204" pitchFamily="34" charset="0"/>
              </a:rPr>
              <a:t>FUN WITH LETTERS</a:t>
            </a:r>
            <a:endParaRPr lang="en-US" sz="3600" dirty="0">
              <a:solidFill>
                <a:srgbClr val="333DFF"/>
              </a:solidFill>
              <a:latin typeface="Arial Black" panose="020B0A04020102020204" pitchFamily="34" charset="0"/>
            </a:endParaRP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750" y="500063"/>
            <a:ext cx="8255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CAPITAL LETTERS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53200" y="6212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SMALL LETTERS</a:t>
            </a:r>
            <a:endParaRPr lang="en-US" u="sng" dirty="0">
              <a:solidFill>
                <a:schemeClr val="bg1"/>
              </a:solidFill>
            </a:endParaRPr>
          </a:p>
        </p:txBody>
      </p:sp>
      <p:pic>
        <p:nvPicPr>
          <p:cNvPr id="1026" name="Picture 2" descr="Great Uses Of Apple - The articles, knowledge base, the expert's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9522" y="1066800"/>
            <a:ext cx="1077278" cy="914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8" name="Picture 4" descr="Open ABC book stock vector. Illustration of graphic, blue - 71644544"/>
          <p:cNvPicPr>
            <a:picLocks noChangeAspect="1" noChangeArrowheads="1"/>
          </p:cNvPicPr>
          <p:nvPr/>
        </p:nvPicPr>
        <p:blipFill>
          <a:blip r:embed="rId3" cstate="print"/>
          <a:srcRect l="13385" r="24154" b="20000"/>
          <a:stretch>
            <a:fillRect/>
          </a:stretch>
        </p:blipFill>
        <p:spPr bwMode="auto">
          <a:xfrm>
            <a:off x="3771900" y="2057400"/>
            <a:ext cx="1078992" cy="8929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32" name="Picture 8" descr="House door front with doorstep and mat window Vector Image"/>
          <p:cNvPicPr>
            <a:picLocks noChangeAspect="1" noChangeArrowheads="1"/>
          </p:cNvPicPr>
          <p:nvPr/>
        </p:nvPicPr>
        <p:blipFill>
          <a:blip r:embed="rId4" cstate="print"/>
          <a:srcRect b="6667"/>
          <a:stretch>
            <a:fillRect/>
          </a:stretch>
        </p:blipFill>
        <p:spPr bwMode="auto">
          <a:xfrm>
            <a:off x="3810000" y="4267200"/>
            <a:ext cx="1066800" cy="914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34" name="Picture 10" descr="Kitten cliparts image #2518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3124200"/>
            <a:ext cx="1066800" cy="914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2" descr="Egg Png Free Download - Transparent Egg Png, Png Download ..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5410200"/>
            <a:ext cx="990600" cy="914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609600" y="121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A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121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APPLE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2281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B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121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a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3276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c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38800" y="2209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b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3348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C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62600" y="4419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d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" y="4495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D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600" y="5710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E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62600" y="5710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29400" y="5715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egg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29400" y="4419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door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00200" y="5638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EGG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00200" y="22815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BOOK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00200" y="4495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DOOR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00200" y="33483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CAT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29400" y="3276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cat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29400" y="2209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book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29400" y="121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apple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CAPITAL LETTERS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53200" y="6212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SMALL LETTERS</a:t>
            </a:r>
            <a:endParaRPr lang="en-US" u="sng" dirty="0">
              <a:solidFill>
                <a:schemeClr val="bg1"/>
              </a:solidFill>
            </a:endParaRPr>
          </a:p>
        </p:txBody>
      </p:sp>
      <p:pic>
        <p:nvPicPr>
          <p:cNvPr id="22532" name="Picture 4" descr="Cute golden fish cartoon Royalty Free Vector Image"/>
          <p:cNvPicPr>
            <a:picLocks noChangeAspect="1" noChangeArrowheads="1"/>
          </p:cNvPicPr>
          <p:nvPr/>
        </p:nvPicPr>
        <p:blipFill>
          <a:blip r:embed="rId2" cstate="print"/>
          <a:srcRect b="9011"/>
          <a:stretch>
            <a:fillRect/>
          </a:stretch>
        </p:blipFill>
        <p:spPr bwMode="auto">
          <a:xfrm>
            <a:off x="3810000" y="990600"/>
            <a:ext cx="1066800" cy="914400"/>
          </a:xfrm>
          <a:prstGeom prst="rect">
            <a:avLst/>
          </a:prstGeom>
          <a:noFill/>
        </p:spPr>
      </p:pic>
      <p:pic>
        <p:nvPicPr>
          <p:cNvPr id="22534" name="Picture 6" descr="Buy Reiki Crystal Products Artificial Grapes Plastic Fruit Food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057400"/>
            <a:ext cx="1066800" cy="914400"/>
          </a:xfrm>
          <a:prstGeom prst="rect">
            <a:avLst/>
          </a:prstGeom>
          <a:noFill/>
        </p:spPr>
      </p:pic>
      <p:pic>
        <p:nvPicPr>
          <p:cNvPr id="22536" name="Picture 8" descr="Cartoon hut on a white background Royalty Free Vector Image"/>
          <p:cNvPicPr>
            <a:picLocks noChangeAspect="1" noChangeArrowheads="1"/>
          </p:cNvPicPr>
          <p:nvPr/>
        </p:nvPicPr>
        <p:blipFill>
          <a:blip r:embed="rId4" cstate="print"/>
          <a:srcRect b="9612"/>
          <a:stretch>
            <a:fillRect/>
          </a:stretch>
        </p:blipFill>
        <p:spPr bwMode="auto">
          <a:xfrm>
            <a:off x="3811190" y="3124200"/>
            <a:ext cx="1065610" cy="914400"/>
          </a:xfrm>
          <a:prstGeom prst="rect">
            <a:avLst/>
          </a:prstGeom>
          <a:noFill/>
        </p:spPr>
      </p:pic>
      <p:pic>
        <p:nvPicPr>
          <p:cNvPr id="12" name="Picture 2" descr="Free Ice Transparent Png, Download Free Clip Art, Free Clip Art on ..."/>
          <p:cNvPicPr>
            <a:picLocks noChangeAspect="1" noChangeArrowheads="1"/>
          </p:cNvPicPr>
          <p:nvPr/>
        </p:nvPicPr>
        <p:blipFill>
          <a:blip r:embed="rId5" cstate="print"/>
          <a:srcRect l="4948" r="1042"/>
          <a:stretch>
            <a:fillRect/>
          </a:stretch>
        </p:blipFill>
        <p:spPr bwMode="auto">
          <a:xfrm>
            <a:off x="3810000" y="4191000"/>
            <a:ext cx="1066800" cy="914400"/>
          </a:xfrm>
          <a:prstGeom prst="rect">
            <a:avLst/>
          </a:prstGeom>
          <a:noFill/>
        </p:spPr>
      </p:pic>
      <p:pic>
        <p:nvPicPr>
          <p:cNvPr id="13" name="Picture 4" descr="Jam Jar Png Free Download - Jam Clip Art Png, Transparent Png ..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5257800"/>
            <a:ext cx="1064119" cy="9144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600200" y="121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FISH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600" y="121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9600" y="2281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G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9600" y="3348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H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9600" y="4495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I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9600" y="5710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J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00200" y="5638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JAM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00200" y="22815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GRAPES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00200" y="4495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ICE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00200" y="33483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HUT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38800" y="121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f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38800" y="3276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h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38800" y="2209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g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62600" y="4419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i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62600" y="5710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j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29400" y="5715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jam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29400" y="4419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ice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29400" y="3276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hut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629400" y="2209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grapes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29400" y="121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fish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CAPITAL LETTERS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53200" y="6212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SMALL LETTERS</a:t>
            </a:r>
            <a:endParaRPr lang="en-US" u="sng" dirty="0">
              <a:solidFill>
                <a:schemeClr val="bg1"/>
              </a:solidFill>
            </a:endParaRPr>
          </a:p>
        </p:txBody>
      </p:sp>
      <p:pic>
        <p:nvPicPr>
          <p:cNvPr id="21510" name="Picture 6" descr="Cartoon Kite Images, Stock Photos &amp; Vectors | Shutterstock"/>
          <p:cNvPicPr>
            <a:picLocks noChangeAspect="1" noChangeArrowheads="1"/>
          </p:cNvPicPr>
          <p:nvPr/>
        </p:nvPicPr>
        <p:blipFill>
          <a:blip r:embed="rId2"/>
          <a:srcRect b="6309"/>
          <a:stretch>
            <a:fillRect/>
          </a:stretch>
        </p:blipFill>
        <p:spPr bwMode="auto">
          <a:xfrm>
            <a:off x="3657600" y="1066800"/>
            <a:ext cx="1066800" cy="914400"/>
          </a:xfrm>
          <a:prstGeom prst="rect">
            <a:avLst/>
          </a:prstGeom>
          <a:noFill/>
        </p:spPr>
      </p:pic>
      <p:pic>
        <p:nvPicPr>
          <p:cNvPr id="21512" name="Picture 8" descr="Download Free png Cartoon - Green Leaf Transparent PNG Clip Art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133600"/>
            <a:ext cx="1066800" cy="914400"/>
          </a:xfrm>
          <a:prstGeom prst="rect">
            <a:avLst/>
          </a:prstGeom>
          <a:noFill/>
        </p:spPr>
      </p:pic>
      <p:pic>
        <p:nvPicPr>
          <p:cNvPr id="12" name="Picture 2" descr="Amazon.com : Laeacco Vinyl 6x8FT Photography Background Quite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200400"/>
            <a:ext cx="1066800" cy="914400"/>
          </a:xfrm>
          <a:prstGeom prst="rect">
            <a:avLst/>
          </a:prstGeom>
          <a:noFill/>
        </p:spPr>
      </p:pic>
      <p:pic>
        <p:nvPicPr>
          <p:cNvPr id="13" name="Picture 6" descr="Three baby birds in nest - Download Free Vectors, Clipart Graphics ...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4267200"/>
            <a:ext cx="1066800" cy="914400"/>
          </a:xfrm>
          <a:prstGeom prst="rect">
            <a:avLst/>
          </a:prstGeom>
          <a:noFill/>
        </p:spPr>
      </p:pic>
      <p:pic>
        <p:nvPicPr>
          <p:cNvPr id="14" name="Picture 16" descr="Potato Onion Red Onion Vegetable Garlic White Onion, PNG ..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5334000"/>
            <a:ext cx="1066800" cy="9144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638800" y="121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k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38800" y="3276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m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38800" y="2209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l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62600" y="4419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n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62600" y="5710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o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5715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onion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29400" y="4419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nest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29400" y="3276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moon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29400" y="2209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leaf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29400" y="121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kite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600" y="121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K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00200" y="121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KITE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600" y="2281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L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9600" y="3348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M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9600" y="4495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N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9600" y="5710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O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00200" y="5638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ONION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00200" y="22815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LEAF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00200" y="4495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NEST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00200" y="33483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MOON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CAPITAL LETTERS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53200" y="6212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SMALL LETTERS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20488" name="AutoShape 8" descr="ᐈ Cartoon onions stock pictures, Royalty Free onion image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0" name="AutoShape 10" descr="ᐈ Cartoon onions stock pictures, Royalty Free onion image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4" name="AutoShape 14" descr="ᐈ Cartoon onions stock pictures, Royalty Free onion image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98" name="Picture 18" descr="Cooking Pan Clipart - Cartoon Frying Pan, HD Png Download - kind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914400"/>
            <a:ext cx="982980" cy="914400"/>
          </a:xfrm>
          <a:prstGeom prst="rect">
            <a:avLst/>
          </a:prstGeom>
          <a:noFill/>
        </p:spPr>
      </p:pic>
      <p:pic>
        <p:nvPicPr>
          <p:cNvPr id="17" name="Picture 2" descr="Vector Alphabet Letter Q Queen Stock Illustration - Download Image ..."/>
          <p:cNvPicPr>
            <a:picLocks noChangeAspect="1" noChangeArrowheads="1"/>
          </p:cNvPicPr>
          <p:nvPr/>
        </p:nvPicPr>
        <p:blipFill>
          <a:blip r:embed="rId3"/>
          <a:srcRect l="13462" t="11538" r="30769" b="11538"/>
          <a:stretch>
            <a:fillRect/>
          </a:stretch>
        </p:blipFill>
        <p:spPr bwMode="auto">
          <a:xfrm>
            <a:off x="3886200" y="1981200"/>
            <a:ext cx="1036320" cy="914400"/>
          </a:xfrm>
          <a:prstGeom prst="rect">
            <a:avLst/>
          </a:prstGeom>
          <a:noFill/>
        </p:spPr>
      </p:pic>
      <p:pic>
        <p:nvPicPr>
          <p:cNvPr id="18" name="Picture 4" descr="Mouse cartoon with cheese Royalty Free Vector Image"/>
          <p:cNvPicPr>
            <a:picLocks noChangeAspect="1" noChangeArrowheads="1"/>
          </p:cNvPicPr>
          <p:nvPr/>
        </p:nvPicPr>
        <p:blipFill>
          <a:blip r:embed="rId4" cstate="print"/>
          <a:srcRect t="20586" b="28303"/>
          <a:stretch>
            <a:fillRect/>
          </a:stretch>
        </p:blipFill>
        <p:spPr bwMode="auto">
          <a:xfrm>
            <a:off x="3886200" y="3048000"/>
            <a:ext cx="1036319" cy="914400"/>
          </a:xfrm>
          <a:prstGeom prst="rect">
            <a:avLst/>
          </a:prstGeom>
          <a:noFill/>
        </p:spPr>
      </p:pic>
      <p:pic>
        <p:nvPicPr>
          <p:cNvPr id="19" name="Picture 6" descr="Free Png Sun - Sun Drawing Images Hd , Transparent Cartoon, Free ..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16681" y="4114800"/>
            <a:ext cx="1036319" cy="914400"/>
          </a:xfrm>
          <a:prstGeom prst="rect">
            <a:avLst/>
          </a:prstGeom>
          <a:noFill/>
        </p:spPr>
      </p:pic>
      <p:pic>
        <p:nvPicPr>
          <p:cNvPr id="20" name="Picture 8" descr="Water tap and stream Royalty Free Vector Image"/>
          <p:cNvPicPr>
            <a:picLocks noChangeAspect="1" noChangeArrowheads="1"/>
          </p:cNvPicPr>
          <p:nvPr/>
        </p:nvPicPr>
        <p:blipFill>
          <a:blip r:embed="rId6" cstate="print"/>
          <a:srcRect b="13488"/>
          <a:stretch>
            <a:fillRect/>
          </a:stretch>
        </p:blipFill>
        <p:spPr bwMode="auto">
          <a:xfrm>
            <a:off x="3871139" y="5181600"/>
            <a:ext cx="1081861" cy="91440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5638800" y="121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p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38800" y="3276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r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38800" y="2209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q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62600" y="4419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62600" y="5486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t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29400" y="54864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tap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29400" y="4419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sun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9400" y="3276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rat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2209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queen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29400" y="121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pan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9600" y="121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P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00200" y="121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PAN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9600" y="2281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Q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9600" y="3348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09600" y="4495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S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5486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T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600200" y="54864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TAP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600200" y="22815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QUEEN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00200" y="4495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SUN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00200" y="33483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RAT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CAPITAL LETTERS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53200" y="381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SMALL LETTERS</a:t>
            </a:r>
            <a:endParaRPr lang="en-US" u="sng" dirty="0">
              <a:solidFill>
                <a:schemeClr val="bg1"/>
              </a:solidFill>
            </a:endParaRPr>
          </a:p>
        </p:txBody>
      </p:sp>
      <p:pic>
        <p:nvPicPr>
          <p:cNvPr id="18434" name="Picture 2" descr="Nice Umbrella Clip Art Images Freeimageshub (With images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2820" y="685800"/>
            <a:ext cx="1040180" cy="914400"/>
          </a:xfrm>
          <a:prstGeom prst="rect">
            <a:avLst/>
          </a:prstGeom>
          <a:noFill/>
        </p:spPr>
      </p:pic>
      <p:pic>
        <p:nvPicPr>
          <p:cNvPr id="18436" name="Picture 4" descr="School Bus Cartoon 512*512 transprent Png Free Download - Compact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1752600"/>
            <a:ext cx="1066800" cy="914400"/>
          </a:xfrm>
          <a:prstGeom prst="rect">
            <a:avLst/>
          </a:prstGeom>
          <a:noFill/>
        </p:spPr>
      </p:pic>
      <p:pic>
        <p:nvPicPr>
          <p:cNvPr id="18438" name="Picture 6" descr="Cartoon Water Draw Well, Cartoon Clipart, Water Clipart, Thrash ..."/>
          <p:cNvPicPr>
            <a:picLocks noChangeAspect="1" noChangeArrowheads="1"/>
          </p:cNvPicPr>
          <p:nvPr/>
        </p:nvPicPr>
        <p:blipFill>
          <a:blip r:embed="rId4" cstate="print"/>
          <a:srcRect l="9847" t="5982" r="1538" b="5794"/>
          <a:stretch>
            <a:fillRect/>
          </a:stretch>
        </p:blipFill>
        <p:spPr bwMode="auto">
          <a:xfrm>
            <a:off x="3886200" y="2743200"/>
            <a:ext cx="1066799" cy="914400"/>
          </a:xfrm>
          <a:prstGeom prst="rect">
            <a:avLst/>
          </a:prstGeom>
          <a:noFill/>
        </p:spPr>
      </p:pic>
      <p:pic>
        <p:nvPicPr>
          <p:cNvPr id="18440" name="Picture 8" descr="Christmas tree clipart transparent 3 » Clipart Stati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3733800"/>
            <a:ext cx="792480" cy="914400"/>
          </a:xfrm>
          <a:prstGeom prst="rect">
            <a:avLst/>
          </a:prstGeom>
          <a:noFill/>
        </p:spPr>
      </p:pic>
      <p:pic>
        <p:nvPicPr>
          <p:cNvPr id="18442" name="Picture 10" descr="Zebra Cartoon Images, Stock Photos &amp; Vectors | Shutterstock"/>
          <p:cNvPicPr>
            <a:picLocks noChangeAspect="1" noChangeArrowheads="1"/>
          </p:cNvPicPr>
          <p:nvPr/>
        </p:nvPicPr>
        <p:blipFill>
          <a:blip r:embed="rId6"/>
          <a:srcRect b="5714"/>
          <a:stretch>
            <a:fillRect/>
          </a:stretch>
        </p:blipFill>
        <p:spPr bwMode="auto">
          <a:xfrm>
            <a:off x="4114800" y="5715000"/>
            <a:ext cx="824346" cy="914400"/>
          </a:xfrm>
          <a:prstGeom prst="rect">
            <a:avLst/>
          </a:prstGeom>
          <a:noFill/>
        </p:spPr>
      </p:pic>
      <p:pic>
        <p:nvPicPr>
          <p:cNvPr id="18444" name="Picture 12" descr="Download Free png pin Animal clipart yak #2 - DLPNG.com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62400" y="4724400"/>
            <a:ext cx="1066800" cy="9144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609600" y="59391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Z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38800" y="914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u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38800" y="2971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w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38800" y="1905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v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62600" y="4114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x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62600" y="502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y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29400" y="59391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zebra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41148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xmas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 tree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29400" y="2971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well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29400" y="1905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van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29400" y="914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umbrella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9600" y="914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U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76400" y="9144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UMBRELLA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9600" y="1981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V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600" y="3048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W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9600" y="4191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X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9600" y="502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Y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00200" y="50247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YAK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00200" y="1981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VAN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00200" y="4191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XMAS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TREE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00200" y="3048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WELL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00200" y="59391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ZEBRA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62600" y="5943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z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29400" y="502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yak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152</Words>
  <Application>Microsoft Office PowerPoint</Application>
  <PresentationFormat>On-screen Show (4:3)</PresentationFormat>
  <Paragraphs>120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Krishn</dc:creator>
  <cp:lastModifiedBy>Krishn</cp:lastModifiedBy>
  <cp:revision>19</cp:revision>
  <dcterms:created xsi:type="dcterms:W3CDTF">2020-05-27T15:08:22Z</dcterms:created>
  <dcterms:modified xsi:type="dcterms:W3CDTF">2020-05-27T17:09:50Z</dcterms:modified>
</cp:coreProperties>
</file>