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Master+xml" PartName="/ppt/slideMasters/slideMaster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1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1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1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slide" Target="slides/slide17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24" Type="http://schemas.openxmlformats.org/officeDocument/2006/relationships/slide" Target="slides/slide19.xml"/><Relationship Id="rId12" Type="http://schemas.openxmlformats.org/officeDocument/2006/relationships/slide" Target="slides/slide7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1.xml"/><Relationship Id="rId3" Type="http://schemas.openxmlformats.org/officeDocument/2006/relationships/presProps" Target="presProps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882818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6000">
        <p:wheel spokes="8"/>
      </p:transition>
    </mc:Choice>
    <mc:Fallback>
      <p:transition advClick="0" advTm="6000">
        <p:wheel spokes="8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6000">
        <p:wheel spokes="8"/>
      </p:transition>
    </mc:Choice>
    <mc:Fallback>
      <p:transition advClick="0" advTm="6000">
        <p:wheel spokes="8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6000">
        <p:wheel spokes="8"/>
      </p:transition>
    </mc:Choice>
    <mc:Fallback>
      <p:transition advClick="0" advTm="6000">
        <p:wheel spokes="8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6000">
        <p:wheel spokes="8"/>
      </p:transition>
    </mc:Choice>
    <mc:Fallback>
      <p:transition advClick="0" advTm="6000">
        <p:wheel spokes="8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6000">
        <p:wheel spokes="8"/>
      </p:transition>
    </mc:Choice>
    <mc:Fallback>
      <p:transition advClick="0" advTm="6000">
        <p:wheel spokes="8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 rot="5400000">
            <a:off x="4732350" y="2171688"/>
            <a:ext cx="58515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 rot="5400000">
            <a:off x="541350" y="190488"/>
            <a:ext cx="585150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6000">
        <p:wheel spokes="8"/>
      </p:transition>
    </mc:Choice>
    <mc:Fallback>
      <p:transition advClick="0" advTm="6000">
        <p:wheel spokes="8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body" idx="1"/>
          </p:nvPr>
        </p:nvSpPr>
        <p:spPr>
          <a:xfrm rot="5400000">
            <a:off x="2308950" y="-251550"/>
            <a:ext cx="45261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6000">
        <p:wheel spokes="8"/>
      </p:transition>
    </mc:Choice>
    <mc:Fallback>
      <p:transition advClick="0" advTm="6000">
        <p:wheel spokes="8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6000">
        <p:wheel spokes="8"/>
      </p:transition>
    </mc:Choice>
    <mc:Fallback>
      <p:transition advClick="0" advTm="6000">
        <p:wheel spokes="8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400" cy="11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00" cy="58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400" cy="46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6000">
        <p:wheel spokes="8"/>
      </p:transition>
    </mc:Choice>
    <mc:Fallback>
      <p:transition advClick="0" advTm="6000">
        <p:wheel spokes="8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9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6000">
        <p:wheel spokes="8"/>
      </p:transition>
    </mc:Choice>
    <mc:Fallback>
      <p:transition advClick="0" advTm="6000">
        <p:wheel spokes="8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6000">
        <p:wheel spokes="8"/>
      </p:transition>
    </mc:Choice>
    <mc:Fallback>
      <p:transition advClick="0" advTm="6000">
        <p:wheel spokes="8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>
    <mc:Choice xmlns:p14="http://schemas.microsoft.com/office/powerpoint/2010/main" Requires="p14">
      <p:transition p14:dur="250" advClick="0" advTm="6000">
        <p:wheel spokes="8"/>
      </p:transition>
    </mc:Choice>
    <mc:Fallback>
      <p:transition advClick="0" advTm="6000">
        <p:wheel spokes="8"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pn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jp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754C4B3-B259-48BC-B48F-5995A3EE0D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6321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6000">
        <p:wheel spokes="8"/>
      </p:transition>
    </mc:Choice>
    <mc:Fallback>
      <p:transition advClick="0" advTm="6000">
        <p:wheel spokes="8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21" descr="blu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00037" y="-219075"/>
            <a:ext cx="9744075" cy="7296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1" descr="hea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2000" y="762000"/>
            <a:ext cx="5541962" cy="632460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21"/>
          <p:cNvSpPr/>
          <p:nvPr/>
        </p:nvSpPr>
        <p:spPr>
          <a:xfrm>
            <a:off x="6248400" y="2667000"/>
            <a:ext cx="2514600" cy="2286000"/>
          </a:xfrm>
          <a:prstGeom prst="wedgeEllipseCallout">
            <a:avLst>
              <a:gd name="adj1" fmla="val -3682"/>
              <a:gd name="adj2" fmla="val 22815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Oh, sorry!  I didn’t know you were talking to me.  What did you say?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7000">
        <p:wheel spokes="8"/>
      </p:transition>
    </mc:Choice>
    <mc:Fallback>
      <p:transition advClick="0" advTm="7000">
        <p:wheel spokes="8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22" descr="mom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65189" y="138113"/>
            <a:ext cx="3608387" cy="67198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2" descr="da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515333"/>
            <a:ext cx="3157537" cy="6477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2"/>
          <p:cNvSpPr/>
          <p:nvPr/>
        </p:nvSpPr>
        <p:spPr>
          <a:xfrm>
            <a:off x="3169713" y="600174"/>
            <a:ext cx="2438400" cy="2286000"/>
          </a:xfrm>
          <a:prstGeom prst="wedgeEllipseCallout">
            <a:avLst>
              <a:gd name="adj1" fmla="val 24567"/>
              <a:gd name="adj2" fmla="val 19305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Are you feeling alright Allison?  You haven’t touched your breakfast.</a:t>
            </a:r>
            <a:endParaRPr/>
          </a:p>
        </p:txBody>
      </p:sp>
      <p:sp>
        <p:nvSpPr>
          <p:cNvPr id="143" name="Google Shape;143;p22"/>
          <p:cNvSpPr/>
          <p:nvPr/>
        </p:nvSpPr>
        <p:spPr>
          <a:xfrm>
            <a:off x="3207813" y="3971827"/>
            <a:ext cx="2362200" cy="1981200"/>
          </a:xfrm>
          <a:prstGeom prst="wedgeEllipseCallout">
            <a:avLst>
              <a:gd name="adj1" fmla="val -2903"/>
              <a:gd name="adj2" fmla="val -1437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 guys are going to be late for school.  Go get ready!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10000">
        <p:wheel spokes="8"/>
      </p:transition>
    </mc:Choice>
    <mc:Fallback>
      <p:transition advClick="0" advTm="10000">
        <p:wheel spokes="8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23" descr="walk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3" descr="character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8600" y="1524000"/>
            <a:ext cx="1504950" cy="2924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3" descr="jon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24000" y="1524000"/>
            <a:ext cx="1570037" cy="3348037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3"/>
          <p:cNvSpPr/>
          <p:nvPr/>
        </p:nvSpPr>
        <p:spPr>
          <a:xfrm>
            <a:off x="4267200" y="1371600"/>
            <a:ext cx="2057400" cy="1676400"/>
          </a:xfrm>
          <a:prstGeom prst="wedgeEllipseCallout">
            <a:avLst>
              <a:gd name="adj1" fmla="val 17467"/>
              <a:gd name="adj2" fmla="val 30723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Come on Allison, hurry up!</a:t>
            </a:r>
            <a:endParaRPr/>
          </a:p>
        </p:txBody>
      </p:sp>
      <p:sp>
        <p:nvSpPr>
          <p:cNvPr id="152" name="Google Shape;152;p23"/>
          <p:cNvSpPr/>
          <p:nvPr/>
        </p:nvSpPr>
        <p:spPr>
          <a:xfrm>
            <a:off x="2133600" y="0"/>
            <a:ext cx="2667000" cy="1981200"/>
          </a:xfrm>
          <a:prstGeom prst="cloudCallout">
            <a:avLst>
              <a:gd name="adj1" fmla="val 16907"/>
              <a:gd name="adj2" fmla="val 31933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 body is going to like me.  I am going to have no friends.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11000">
        <p:wheel spokes="8"/>
      </p:transition>
    </mc:Choice>
    <mc:Fallback>
      <p:transition advClick="0" advTm="11000">
        <p:wheel spokes="8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24" descr="blockposte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457200"/>
            <a:ext cx="9753600" cy="731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24" descr="character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89775" y="2867025"/>
            <a:ext cx="2054225" cy="3990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4" descr="teacher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663825" y="1828800"/>
            <a:ext cx="1762125" cy="5172075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4"/>
          <p:cNvSpPr txBox="1"/>
          <p:nvPr/>
        </p:nvSpPr>
        <p:spPr>
          <a:xfrm>
            <a:off x="1143000" y="304800"/>
            <a:ext cx="1295400" cy="3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Blocks</a:t>
            </a:r>
            <a:endParaRPr/>
          </a:p>
        </p:txBody>
      </p:sp>
      <p:sp>
        <p:nvSpPr>
          <p:cNvPr id="161" name="Google Shape;161;p24"/>
          <p:cNvSpPr txBox="1"/>
          <p:nvPr/>
        </p:nvSpPr>
        <p:spPr>
          <a:xfrm>
            <a:off x="2743200" y="304800"/>
            <a:ext cx="990600" cy="3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Sand</a:t>
            </a:r>
            <a:endParaRPr/>
          </a:p>
        </p:txBody>
      </p:sp>
      <p:sp>
        <p:nvSpPr>
          <p:cNvPr id="162" name="Google Shape;162;p24"/>
          <p:cNvSpPr txBox="1"/>
          <p:nvPr/>
        </p:nvSpPr>
        <p:spPr>
          <a:xfrm>
            <a:off x="1219200" y="1828800"/>
            <a:ext cx="990600" cy="3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House</a:t>
            </a:r>
            <a:endParaRPr/>
          </a:p>
        </p:txBody>
      </p:sp>
      <p:sp>
        <p:nvSpPr>
          <p:cNvPr id="163" name="Google Shape;163;p24"/>
          <p:cNvSpPr/>
          <p:nvPr/>
        </p:nvSpPr>
        <p:spPr>
          <a:xfrm>
            <a:off x="4114800" y="0"/>
            <a:ext cx="2895600" cy="1981200"/>
          </a:xfrm>
          <a:prstGeom prst="wedgeEllipseCallout">
            <a:avLst>
              <a:gd name="adj1" fmla="val 995"/>
              <a:gd name="adj2" fmla="val 2449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Hi!  My name is Mrs. Smith!  I will be your teacher this year.  What is your name?</a:t>
            </a:r>
            <a:endParaRPr/>
          </a:p>
        </p:txBody>
      </p:sp>
      <p:sp>
        <p:nvSpPr>
          <p:cNvPr id="164" name="Google Shape;164;p24"/>
          <p:cNvSpPr/>
          <p:nvPr/>
        </p:nvSpPr>
        <p:spPr>
          <a:xfrm>
            <a:off x="6477000" y="1828800"/>
            <a:ext cx="2057400" cy="990600"/>
          </a:xfrm>
          <a:prstGeom prst="wedgeEllipseCallout">
            <a:avLst>
              <a:gd name="adj1" fmla="val -1100"/>
              <a:gd name="adj2" fmla="val 32538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My name is Allison.</a:t>
            </a:r>
            <a:endParaRPr/>
          </a:p>
        </p:txBody>
      </p:sp>
      <p:sp>
        <p:nvSpPr>
          <p:cNvPr id="165" name="Google Shape;165;p24"/>
          <p:cNvSpPr/>
          <p:nvPr/>
        </p:nvSpPr>
        <p:spPr>
          <a:xfrm>
            <a:off x="76200" y="3076576"/>
            <a:ext cx="2362200" cy="2057400"/>
          </a:xfrm>
          <a:prstGeom prst="wedgeEllipseCallout">
            <a:avLst>
              <a:gd name="adj1" fmla="val 24431"/>
              <a:gd name="adj2" fmla="val 15983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Well we are about to start class.  Why don’t you go take your seat.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13000">
        <p:wheel spokes="8"/>
      </p:transition>
    </mc:Choice>
    <mc:Fallback>
      <p:transition advClick="0" advTm="13000">
        <p:wheel spokes="8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25" descr="desk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304800"/>
            <a:ext cx="9753600" cy="731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25" descr="teacher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228600" y="1066800"/>
            <a:ext cx="1660525" cy="4876800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25"/>
          <p:cNvSpPr/>
          <p:nvPr/>
        </p:nvSpPr>
        <p:spPr>
          <a:xfrm>
            <a:off x="1345676" y="0"/>
            <a:ext cx="2667000" cy="2209800"/>
          </a:xfrm>
          <a:prstGeom prst="wedgeEllipseCallout">
            <a:avLst>
              <a:gd name="adj1" fmla="val -4449"/>
              <a:gd name="adj2" fmla="val 7091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Welcome students!  I hope you are all excited to start kindergarten.</a:t>
            </a:r>
            <a:endParaRPr/>
          </a:p>
        </p:txBody>
      </p:sp>
      <p:sp>
        <p:nvSpPr>
          <p:cNvPr id="173" name="Google Shape;173;p25"/>
          <p:cNvSpPr/>
          <p:nvPr/>
        </p:nvSpPr>
        <p:spPr>
          <a:xfrm>
            <a:off x="6216977" y="1371600"/>
            <a:ext cx="3429000" cy="2133600"/>
          </a:xfrm>
          <a:prstGeom prst="wedgeEllipseCallout">
            <a:avLst>
              <a:gd name="adj1" fmla="val 24890"/>
              <a:gd name="adj2" fmla="val 18498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Now I want you to see what color you are and look on the poster to see what activity you should go to first.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10000">
        <p:wheel spokes="8"/>
      </p:transition>
    </mc:Choice>
    <mc:Fallback>
      <p:transition advClick="0" advTm="10000">
        <p:wheel spokes="8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26" descr="blockposte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26" descr="character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29425" y="2133600"/>
            <a:ext cx="2432050" cy="4724401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26"/>
          <p:cNvSpPr txBox="1"/>
          <p:nvPr/>
        </p:nvSpPr>
        <p:spPr>
          <a:xfrm>
            <a:off x="838200" y="457200"/>
            <a:ext cx="1066800" cy="3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Blocks</a:t>
            </a:r>
            <a:endParaRPr/>
          </a:p>
        </p:txBody>
      </p:sp>
      <p:sp>
        <p:nvSpPr>
          <p:cNvPr id="181" name="Google Shape;181;p26"/>
          <p:cNvSpPr txBox="1"/>
          <p:nvPr/>
        </p:nvSpPr>
        <p:spPr>
          <a:xfrm>
            <a:off x="2438400" y="457200"/>
            <a:ext cx="838200" cy="3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Sand</a:t>
            </a:r>
            <a:endParaRPr/>
          </a:p>
        </p:txBody>
      </p:sp>
      <p:sp>
        <p:nvSpPr>
          <p:cNvPr id="182" name="Google Shape;182;p26"/>
          <p:cNvSpPr txBox="1"/>
          <p:nvPr/>
        </p:nvSpPr>
        <p:spPr>
          <a:xfrm>
            <a:off x="914400" y="1981200"/>
            <a:ext cx="914400" cy="3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House</a:t>
            </a:r>
            <a:endParaRPr/>
          </a:p>
        </p:txBody>
      </p:sp>
      <p:sp>
        <p:nvSpPr>
          <p:cNvPr id="183" name="Google Shape;183;p26"/>
          <p:cNvSpPr txBox="1"/>
          <p:nvPr/>
        </p:nvSpPr>
        <p:spPr>
          <a:xfrm>
            <a:off x="2286000" y="1905000"/>
            <a:ext cx="1219200" cy="3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Computer</a:t>
            </a:r>
            <a:endParaRPr/>
          </a:p>
        </p:txBody>
      </p:sp>
      <p:sp>
        <p:nvSpPr>
          <p:cNvPr id="184" name="Google Shape;184;p26"/>
          <p:cNvSpPr/>
          <p:nvPr/>
        </p:nvSpPr>
        <p:spPr>
          <a:xfrm>
            <a:off x="5257800" y="457200"/>
            <a:ext cx="2590800" cy="1905000"/>
          </a:xfrm>
          <a:prstGeom prst="wedgeEllipseCallout">
            <a:avLst>
              <a:gd name="adj1" fmla="val -966"/>
              <a:gd name="adj2" fmla="val 2169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 am yellow.  I guess I am suppose to go to the blocks.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11000">
        <p:wheel spokes="8"/>
      </p:transition>
    </mc:Choice>
    <mc:Fallback>
      <p:transition advClick="0" advTm="11000">
        <p:wheel spokes="8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733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27" descr="block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27" descr="character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4400" y="0"/>
            <a:ext cx="1920875" cy="373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27" descr="scott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781800" y="1828800"/>
            <a:ext cx="2524125" cy="502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27"/>
          <p:cNvSpPr/>
          <p:nvPr/>
        </p:nvSpPr>
        <p:spPr>
          <a:xfrm>
            <a:off x="4572000" y="0"/>
            <a:ext cx="2362200" cy="1600200"/>
          </a:xfrm>
          <a:prstGeom prst="wedgeEllipseCallout">
            <a:avLst>
              <a:gd name="adj1" fmla="val 1321"/>
              <a:gd name="adj2" fmla="val 22543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Hi!  Can I play with you?  My name is Scott.</a:t>
            </a:r>
            <a:endParaRPr/>
          </a:p>
        </p:txBody>
      </p:sp>
      <p:sp>
        <p:nvSpPr>
          <p:cNvPr id="193" name="Google Shape;193;p27"/>
          <p:cNvSpPr/>
          <p:nvPr/>
        </p:nvSpPr>
        <p:spPr>
          <a:xfrm>
            <a:off x="-228600" y="1219200"/>
            <a:ext cx="1828800" cy="1143000"/>
          </a:xfrm>
          <a:prstGeom prst="wedgeEllipseCallout">
            <a:avLst>
              <a:gd name="adj1" fmla="val 16500"/>
              <a:gd name="adj2" fmla="val -729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Sure.  I am Allison.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12000">
        <p:wheel spokes="8"/>
      </p:transition>
    </mc:Choice>
    <mc:Fallback>
      <p:transition advClick="0" advTm="12000">
        <p:wheel spokes="8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3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23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23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28" descr="block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28" descr="scott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19400" y="1295400"/>
            <a:ext cx="1582737" cy="3152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28" descr="blocks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24000" y="2667000"/>
            <a:ext cx="2168525" cy="2886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28" descr="girl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486400" y="2590800"/>
            <a:ext cx="2947987" cy="426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28" descr="girl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816850" y="1981200"/>
            <a:ext cx="1582737" cy="4876800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28"/>
          <p:cNvSpPr/>
          <p:nvPr/>
        </p:nvSpPr>
        <p:spPr>
          <a:xfrm>
            <a:off x="4191000" y="457200"/>
            <a:ext cx="2133600" cy="1066800"/>
          </a:xfrm>
          <a:prstGeom prst="wedgeEllipseCallout">
            <a:avLst>
              <a:gd name="adj1" fmla="val 6268"/>
              <a:gd name="adj2" fmla="val 40018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Can we play too?</a:t>
            </a:r>
            <a:endParaRPr/>
          </a:p>
        </p:txBody>
      </p:sp>
      <p:pic>
        <p:nvPicPr>
          <p:cNvPr id="204" name="Google Shape;204;p28" descr="character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0" y="1905000"/>
            <a:ext cx="2290762" cy="4448175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28"/>
          <p:cNvSpPr/>
          <p:nvPr/>
        </p:nvSpPr>
        <p:spPr>
          <a:xfrm>
            <a:off x="1143000" y="-152400"/>
            <a:ext cx="2133600" cy="1524000"/>
          </a:xfrm>
          <a:prstGeom prst="wedgeEllipseCallout">
            <a:avLst>
              <a:gd name="adj1" fmla="val 5095"/>
              <a:gd name="adj2" fmla="val 29453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Sure, I am Allison and this is Scott.</a:t>
            </a:r>
            <a:endParaRPr/>
          </a:p>
        </p:txBody>
      </p:sp>
      <p:sp>
        <p:nvSpPr>
          <p:cNvPr id="206" name="Google Shape;206;p28"/>
          <p:cNvSpPr/>
          <p:nvPr/>
        </p:nvSpPr>
        <p:spPr>
          <a:xfrm>
            <a:off x="6629400" y="762000"/>
            <a:ext cx="2743200" cy="1905000"/>
          </a:xfrm>
          <a:prstGeom prst="wedgeEllipseCallout">
            <a:avLst>
              <a:gd name="adj1" fmla="val -1838"/>
              <a:gd name="adj2" fmla="val 26118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 am Kim and this is Lisa.  Thanks for letting us play with you!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14000">
        <p:wheel spokes="8"/>
      </p:transition>
    </mc:Choice>
    <mc:Fallback>
      <p:transition advClick="0" advTm="14000">
        <p:wheel spokes="8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6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p29" descr="first-day-of-schoo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30437" y="274637"/>
            <a:ext cx="4681536" cy="5851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4000">
        <p:wheel spokes="8"/>
      </p:transition>
    </mc:Choice>
    <mc:Fallback>
      <p:transition advClick="0" advTm="4000">
        <p:wheel spokes="8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p30" descr="breakfast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30" descr="mom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72000" y="1600200"/>
            <a:ext cx="1274762" cy="23764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30" descr="character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2667000"/>
            <a:ext cx="2249487" cy="4371975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30"/>
          <p:cNvSpPr/>
          <p:nvPr/>
        </p:nvSpPr>
        <p:spPr>
          <a:xfrm>
            <a:off x="0" y="0"/>
            <a:ext cx="2438400" cy="2286000"/>
          </a:xfrm>
          <a:prstGeom prst="wedgeEllipseCallout">
            <a:avLst>
              <a:gd name="adj1" fmla="val 25706"/>
              <a:gd name="adj2" fmla="val 1392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Mom, I am so excited!  I made so many friends today.  Kindergarten is awesome!</a:t>
            </a:r>
            <a:endParaRPr/>
          </a:p>
        </p:txBody>
      </p:sp>
      <p:sp>
        <p:nvSpPr>
          <p:cNvPr id="220" name="Google Shape;220;p30"/>
          <p:cNvSpPr/>
          <p:nvPr/>
        </p:nvSpPr>
        <p:spPr>
          <a:xfrm>
            <a:off x="6553200" y="457200"/>
            <a:ext cx="2209800" cy="2057400"/>
          </a:xfrm>
          <a:prstGeom prst="wedgeEllipseCallout">
            <a:avLst>
              <a:gd name="adj1" fmla="val -3445"/>
              <a:gd name="adj2" fmla="val 20967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Well someone seems to be in a much better mood.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12000">
        <p:wheel spokes="8"/>
      </p:transition>
    </mc:Choice>
    <mc:Fallback>
      <p:transition advClick="0" advTm="12000">
        <p:wheel spokes="8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3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3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822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/>
          <p:nvPr/>
        </p:nvPicPr>
        <p:blipFill rotWithShape="1">
          <a:blip r:embed="rId3">
            <a:alphaModFix/>
          </a:blip>
          <a:srcRect l="6906" t="7260" r="8778" b="4787"/>
          <a:stretch/>
        </p:blipFill>
        <p:spPr>
          <a:xfrm>
            <a:off x="0" y="75414"/>
            <a:ext cx="9144000" cy="67825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404199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3000">
        <p:wheel spokes="8"/>
      </p:transition>
    </mc:Choice>
    <mc:Fallback>
      <p:transition advClick="0" advTm="3000">
        <p:wheel spokes="8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0033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4"/>
          <p:cNvSpPr txBox="1">
            <a:spLocks noGrp="1"/>
          </p:cNvSpPr>
          <p:nvPr>
            <p:ph type="ctrTitle"/>
          </p:nvPr>
        </p:nvSpPr>
        <p:spPr>
          <a:xfrm>
            <a:off x="685800" y="838200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Cantata One"/>
              <a:buNone/>
            </a:pPr>
            <a:r>
              <a:rPr lang="en-US" sz="5400" b="1" i="0" u="none" dirty="0">
                <a:solidFill>
                  <a:schemeClr val="lt1"/>
                </a:solidFill>
                <a:latin typeface="Cantata One"/>
                <a:ea typeface="Cantata One"/>
                <a:cs typeface="Cantata One"/>
                <a:sym typeface="Cantata One"/>
              </a:rPr>
              <a:t>First Day of School</a:t>
            </a:r>
            <a:endParaRPr dirty="0"/>
          </a:p>
        </p:txBody>
      </p:sp>
      <p:pic>
        <p:nvPicPr>
          <p:cNvPr id="90" name="Google Shape;90;p14" descr="MCj03825780000[1]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11065" y="2361415"/>
            <a:ext cx="4361075" cy="4092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3000">
        <p:wheel spokes="8"/>
      </p:transition>
    </mc:Choice>
    <mc:Fallback>
      <p:transition advClick="0" advTm="3000">
        <p:wheel spokes="8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15" descr="first-day-of-school"/>
          <p:cNvPicPr preferRelativeResize="0"/>
          <p:nvPr/>
        </p:nvPicPr>
        <p:blipFill rotWithShape="1">
          <a:blip r:embed="rId3">
            <a:alphaModFix/>
          </a:blip>
          <a:srcRect l="3160" t="8357" r="2689" b="13482"/>
          <a:stretch/>
        </p:blipFill>
        <p:spPr>
          <a:xfrm>
            <a:off x="155542" y="622169"/>
            <a:ext cx="8832916" cy="5882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3000">
        <p:wheel spokes="8"/>
      </p:transition>
    </mc:Choice>
    <mc:Fallback>
      <p:transition advClick="0" advTm="3000">
        <p:wheel spokes="8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D67CEEA-7FF0-4F1B-BF4A-9D504D92E43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76" r="13853" b="6392"/>
          <a:stretch/>
        </p:blipFill>
        <p:spPr>
          <a:xfrm>
            <a:off x="1772240" y="219173"/>
            <a:ext cx="5750350" cy="64196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3000">
        <p:wheel spokes="8"/>
      </p:transition>
    </mc:Choice>
    <mc:Fallback>
      <p:transition advClick="0" advTm="3000">
        <p:wheel spokes="8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17"/>
          <p:cNvPicPr preferRelativeResize="0"/>
          <p:nvPr/>
        </p:nvPicPr>
        <p:blipFill rotWithShape="1">
          <a:blip r:embed="rId3">
            <a:alphaModFix/>
          </a:blip>
          <a:srcRect l="4534" t="3963" r="10840" b="11109"/>
          <a:stretch/>
        </p:blipFill>
        <p:spPr>
          <a:xfrm>
            <a:off x="188536" y="0"/>
            <a:ext cx="8955464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3000">
        <p:wheel spokes="8"/>
      </p:transition>
    </mc:Choice>
    <mc:Fallback>
      <p:transition advClick="0" advTm="3000">
        <p:wheel spokes="8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18" descr="free-internet-games-for-kids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4212" y="981075"/>
            <a:ext cx="7559675" cy="5407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3000">
        <p:wheel spokes="8"/>
      </p:transition>
    </mc:Choice>
    <mc:Fallback>
      <p:transition advClick="0" advTm="3000">
        <p:wheel spokes="8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19" descr="breakfast cop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04800" y="-457200"/>
            <a:ext cx="9753600" cy="731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9" descr="character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52400" y="3933825"/>
            <a:ext cx="1504950" cy="2924175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9"/>
          <p:cNvSpPr/>
          <p:nvPr/>
        </p:nvSpPr>
        <p:spPr>
          <a:xfrm>
            <a:off x="0" y="1725104"/>
            <a:ext cx="2608868" cy="1781667"/>
          </a:xfrm>
          <a:prstGeom prst="wedgeEllipseCallout">
            <a:avLst>
              <a:gd name="adj1" fmla="val 22605"/>
              <a:gd name="adj2" fmla="val 21729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Allison, are you excited for your first day of school?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5000">
        <p:wheel spokes="8"/>
      </p:transition>
    </mc:Choice>
    <mc:Fallback>
      <p:transition advClick="0" advTm="5000">
        <p:wheel spokes="8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20" descr="breakfast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20" descr="da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29000" y="2286000"/>
            <a:ext cx="838200" cy="1724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20" descr="mom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72000" y="2286000"/>
            <a:ext cx="1030287" cy="1690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0" descr="backhea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667000" y="3276600"/>
            <a:ext cx="1181100" cy="2462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20" descr="jonback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495800" y="3581400"/>
            <a:ext cx="914400" cy="167640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20"/>
          <p:cNvSpPr/>
          <p:nvPr/>
        </p:nvSpPr>
        <p:spPr>
          <a:xfrm>
            <a:off x="593889" y="1524000"/>
            <a:ext cx="2682711" cy="1600200"/>
          </a:xfrm>
          <a:prstGeom prst="wedgeEllipseCallout">
            <a:avLst>
              <a:gd name="adj1" fmla="val 23745"/>
              <a:gd name="adj2" fmla="val 20914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Allison, are you going to answer your mother?</a:t>
            </a:r>
            <a:endParaRPr dirty="0"/>
          </a:p>
        </p:txBody>
      </p:sp>
      <p:sp>
        <p:nvSpPr>
          <p:cNvPr id="128" name="Google Shape;128;p20"/>
          <p:cNvSpPr/>
          <p:nvPr/>
        </p:nvSpPr>
        <p:spPr>
          <a:xfrm>
            <a:off x="5791200" y="1828800"/>
            <a:ext cx="2014194" cy="1216058"/>
          </a:xfrm>
          <a:prstGeom prst="wedgeEllipseCallout">
            <a:avLst>
              <a:gd name="adj1" fmla="val -1861"/>
              <a:gd name="adj2" fmla="val 23538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Jon turn down the </a:t>
            </a:r>
            <a:r>
              <a:rPr lang="en-US" sz="1800" dirty="0">
                <a:solidFill>
                  <a:schemeClr val="dk1"/>
                </a:solidFill>
              </a:rPr>
              <a:t>T.V.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7000">
        <p:wheel spokes="8"/>
      </p:transition>
    </mc:Choice>
    <mc:Fallback>
      <p:transition advClick="0" advTm="7000">
        <p:wheel spokes="8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