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B367-7F6D-4197-A133-27F6B5AE5F38}" type="datetimeFigureOut">
              <a:rPr lang="en-US" smtClean="0"/>
              <a:t>5/17/2020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B121-A47A-44C4-9263-88CB90C4BB8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70277"/>
          </a:xfrm>
        </p:spPr>
        <p:txBody>
          <a:bodyPr>
            <a:normAutofit fontScale="90000"/>
          </a:bodyPr>
          <a:lstStyle/>
          <a:p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  <a:br>
              <a:rPr lang="en-IN" dirty="0"/>
            </a:br>
            <a:r>
              <a:rPr lang="en-IN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286808" cy="3186138"/>
          </a:xfrm>
        </p:spPr>
        <p:txBody>
          <a:bodyPr>
            <a:normAutofit fontScale="92500" lnSpcReduction="10000"/>
          </a:bodyPr>
          <a:lstStyle/>
          <a:p>
            <a:endParaRPr lang="en-IN" dirty="0"/>
          </a:p>
          <a:p>
            <a:r>
              <a:rPr lang="en-IN" b="1" dirty="0">
                <a:solidFill>
                  <a:schemeClr val="tx2"/>
                </a:solidFill>
              </a:rPr>
              <a:t>I B Patel English School (Primary)     </a:t>
            </a:r>
            <a:endParaRPr lang="en-IN" dirty="0">
              <a:solidFill>
                <a:schemeClr val="tx2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2020 -2021</a:t>
            </a:r>
            <a:endParaRPr lang="en-IN" dirty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</a:rPr>
              <a:t>Class – 2</a:t>
            </a:r>
            <a:endParaRPr lang="en-IN" dirty="0"/>
          </a:p>
          <a:p>
            <a:r>
              <a:rPr lang="en-IN" b="1" dirty="0" smtClean="0">
                <a:solidFill>
                  <a:srgbClr val="00B0F0"/>
                </a:solidFill>
              </a:rPr>
              <a:t>Subject </a:t>
            </a:r>
            <a:r>
              <a:rPr lang="en-IN" b="1" dirty="0">
                <a:solidFill>
                  <a:srgbClr val="00B0F0"/>
                </a:solidFill>
              </a:rPr>
              <a:t>– HINDI</a:t>
            </a:r>
            <a:endParaRPr lang="en-IN" dirty="0">
              <a:solidFill>
                <a:srgbClr val="00B0F0"/>
              </a:solidFill>
            </a:endParaRPr>
          </a:p>
          <a:p>
            <a:r>
              <a:rPr lang="en-IN" b="1" dirty="0">
                <a:solidFill>
                  <a:srgbClr val="00B0F0"/>
                </a:solidFill>
              </a:rPr>
              <a:t>Chapter : 1 (</a:t>
            </a:r>
            <a:r>
              <a:rPr lang="hi-IN" b="1" dirty="0">
                <a:solidFill>
                  <a:srgbClr val="00B0F0"/>
                </a:solidFill>
              </a:rPr>
              <a:t>स्वर , व्यंजन</a:t>
            </a:r>
            <a:r>
              <a:rPr lang="en-IN" b="1" dirty="0">
                <a:solidFill>
                  <a:srgbClr val="00B0F0"/>
                </a:solidFill>
              </a:rPr>
              <a:t>)</a:t>
            </a:r>
            <a:endParaRPr lang="en-IN" dirty="0">
              <a:solidFill>
                <a:srgbClr val="00B0F0"/>
              </a:solidFill>
            </a:endParaRPr>
          </a:p>
          <a:p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2500306"/>
            <a:ext cx="1143008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00B0F0"/>
                </a:solidFill>
              </a:rPr>
              <a:t>व्यंजन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8472518" cy="149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00B0F0"/>
                </a:solidFill>
              </a:rPr>
              <a:t>व्यंजन</a:t>
            </a:r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30527"/>
            <a:ext cx="8472518" cy="189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00B0F0"/>
                </a:solidFill>
              </a:rPr>
              <a:t>व्यंजन</a:t>
            </a:r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401080" cy="168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00B0F0"/>
                </a:solidFill>
              </a:rPr>
              <a:t>स्वर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94390" cy="285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00B0F0"/>
                </a:solidFill>
              </a:rPr>
              <a:t>स्वर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26403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00B0F0"/>
                </a:solidFill>
              </a:rPr>
              <a:t>स्वर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80178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00B0F0"/>
                </a:solidFill>
              </a:rPr>
              <a:t>स्वर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45005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00B0F0"/>
                </a:solidFill>
              </a:rPr>
              <a:t>व्यंजन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3582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00B0F0"/>
                </a:solidFill>
              </a:rPr>
              <a:t>व्यंजन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868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00B0F0"/>
                </a:solidFill>
              </a:rPr>
              <a:t>व्यंजन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8572560" cy="16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00B0F0"/>
                </a:solidFill>
              </a:rPr>
              <a:t>व्यंजन</a:t>
            </a: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8472518" cy="17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36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                                   </vt:lpstr>
      <vt:lpstr>स्वर</vt:lpstr>
      <vt:lpstr>स्वर</vt:lpstr>
      <vt:lpstr>स्वर</vt:lpstr>
      <vt:lpstr>स्वर</vt:lpstr>
      <vt:lpstr>व्यंजन</vt:lpstr>
      <vt:lpstr>व्यंजन</vt:lpstr>
      <vt:lpstr>व्यंजन</vt:lpstr>
      <vt:lpstr>व्यंजन</vt:lpstr>
      <vt:lpstr>व्यंजन</vt:lpstr>
      <vt:lpstr>व्यंजन</vt:lpstr>
      <vt:lpstr>व्यंजन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                               </dc:title>
  <dc:creator>ASUS 1</dc:creator>
  <cp:lastModifiedBy>ASUS 1</cp:lastModifiedBy>
  <cp:revision>6</cp:revision>
  <dcterms:created xsi:type="dcterms:W3CDTF">2020-05-17T08:29:51Z</dcterms:created>
  <dcterms:modified xsi:type="dcterms:W3CDTF">2020-05-17T09:11:00Z</dcterms:modified>
</cp:coreProperties>
</file>