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15.jpg" ContentType="image/jpeg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031" r:id="rId1"/>
  </p:sldMasterIdLst>
  <p:notesMasterIdLst>
    <p:notesMasterId r:id="rId35"/>
  </p:notesMasterIdLst>
  <p:sldIdLst>
    <p:sldId id="712" r:id="rId2"/>
    <p:sldId id="713" r:id="rId3"/>
    <p:sldId id="711" r:id="rId4"/>
    <p:sldId id="648" r:id="rId5"/>
    <p:sldId id="649" r:id="rId6"/>
    <p:sldId id="650" r:id="rId7"/>
    <p:sldId id="651" r:id="rId8"/>
    <p:sldId id="652" r:id="rId9"/>
    <p:sldId id="653" r:id="rId10"/>
    <p:sldId id="654" r:id="rId11"/>
    <p:sldId id="655" r:id="rId12"/>
    <p:sldId id="656" r:id="rId13"/>
    <p:sldId id="658" r:id="rId14"/>
    <p:sldId id="659" r:id="rId15"/>
    <p:sldId id="660" r:id="rId16"/>
    <p:sldId id="661" r:id="rId17"/>
    <p:sldId id="662" r:id="rId18"/>
    <p:sldId id="663" r:id="rId19"/>
    <p:sldId id="664" r:id="rId20"/>
    <p:sldId id="665" r:id="rId21"/>
    <p:sldId id="666" r:id="rId22"/>
    <p:sldId id="667" r:id="rId23"/>
    <p:sldId id="668" r:id="rId24"/>
    <p:sldId id="669" r:id="rId25"/>
    <p:sldId id="670" r:id="rId26"/>
    <p:sldId id="671" r:id="rId27"/>
    <p:sldId id="672" r:id="rId28"/>
    <p:sldId id="673" r:id="rId29"/>
    <p:sldId id="674" r:id="rId30"/>
    <p:sldId id="675" r:id="rId31"/>
    <p:sldId id="676" r:id="rId32"/>
    <p:sldId id="677" r:id="rId33"/>
    <p:sldId id="678" r:id="rId34"/>
  </p:sldIdLst>
  <p:sldSz cx="9144000" cy="6858000" type="screen4x3"/>
  <p:notesSz cx="6858000" cy="9144000"/>
  <p:embeddedFontLst>
    <p:embeddedFont>
      <p:font typeface="Book Antiqua" panose="02040602050305030304" pitchFamily="18" charset="0"/>
      <p:regular r:id="rId36"/>
      <p:bold r:id="rId37"/>
      <p:italic r:id="rId38"/>
      <p:boldItalic r:id="rId39"/>
    </p:embeddedFont>
    <p:embeddedFont>
      <p:font typeface="Century Gothic" panose="020B0502020202020204" pitchFamily="34" charset="0"/>
      <p:regular r:id="rId40"/>
      <p:bold r:id="rId41"/>
      <p:italic r:id="rId42"/>
      <p:boldItalic r:id="rId43"/>
    </p:embeddedFont>
    <p:embeddedFont>
      <p:font typeface="Lucida Sans" panose="020B0602030504020204" pitchFamily="34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766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59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Google Shape;15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34" name="Google Shape;1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Google Shape;1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38" name="Google Shape;1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Google Shape;16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42" name="Google Shape;1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Google Shape;17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46" name="Google Shape;17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Google Shape;17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50" name="Google Shape;1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Google Shape;18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54" name="Google Shape;18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Google Shape;19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58" name="Google Shape;19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Google Shape;19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62" name="Google Shape;20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Google Shape;20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66" name="Google Shape;20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Google Shape;21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73" name="Google Shape;2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02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Google Shape;22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77" name="Google Shape;22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Google Shape;23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81" name="Google Shape;23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Google Shape;23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85" name="Google Shape;23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Google Shape;24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89" name="Google Shape;24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Google Shape;25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93" name="Google Shape;25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Google Shape;25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97" name="Google Shape;25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Google Shape;26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01" name="Google Shape;26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Google Shape;27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05" name="Google Shape;27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Google Shape;27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08" name="Google Shape;28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Google Shape;28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16" name="Google Shape;29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06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Google Shape;29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20" name="Google Shape;29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10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14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18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Google Shape;12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22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Google Shape;13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26" name="Google Shape;1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Google Shape;14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30" name="Google Shape;1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01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8952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652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821616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8375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0759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0227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24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51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75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3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3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9454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19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71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0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373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26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  <p:sldLayoutId id="2147484044" r:id="rId13"/>
    <p:sldLayoutId id="2147484045" r:id="rId14"/>
    <p:sldLayoutId id="2147484046" r:id="rId15"/>
    <p:sldLayoutId id="2147484047" r:id="rId16"/>
    <p:sldLayoutId id="2147484048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D4E602-18A4-4255-90ED-C5D1FC820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085" y="1051529"/>
            <a:ext cx="6343672" cy="709865"/>
          </a:xfrm>
        </p:spPr>
        <p:txBody>
          <a:bodyPr>
            <a:normAutofit fontScale="90000"/>
          </a:bodyPr>
          <a:lstStyle/>
          <a:p>
            <a:r>
              <a:rPr lang="en-IN" dirty="0"/>
              <a:t>I B PATEL ENGLISH SCHOOL </a:t>
            </a:r>
            <a:br>
              <a:rPr lang="en-IN" dirty="0"/>
            </a:br>
            <a:r>
              <a:rPr lang="en-IN" dirty="0"/>
              <a:t>(PRIMARY SECTION)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264F5-B8E9-4582-860A-B7231D722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336873"/>
            <a:ext cx="8610600" cy="4318760"/>
          </a:xfrm>
        </p:spPr>
        <p:txBody>
          <a:bodyPr/>
          <a:lstStyle/>
          <a:p>
            <a:endParaRPr lang="en-IN" dirty="0"/>
          </a:p>
          <a:p>
            <a:pPr marL="154305" indent="0" algn="ctr">
              <a:buNone/>
            </a:pPr>
            <a:r>
              <a:rPr lang="en-IN" b="1" dirty="0"/>
              <a:t>CLASS - 3 </a:t>
            </a:r>
          </a:p>
          <a:p>
            <a:pPr marL="154305" indent="0" algn="ctr">
              <a:buNone/>
            </a:pPr>
            <a:r>
              <a:rPr lang="en-IN" b="1" dirty="0"/>
              <a:t>SUBJECT- EVS</a:t>
            </a:r>
          </a:p>
          <a:p>
            <a:pPr marL="154305" indent="0" algn="ctr">
              <a:buNone/>
            </a:pPr>
            <a:r>
              <a:rPr lang="en-IN" b="1" dirty="0"/>
              <a:t>CHAPTER- 1</a:t>
            </a:r>
          </a:p>
          <a:p>
            <a:pPr marL="154305" indent="0" algn="ctr">
              <a:buNone/>
            </a:pPr>
            <a:endParaRPr lang="en-IN" dirty="0"/>
          </a:p>
          <a:p>
            <a:pPr marL="154305" indent="0" algn="ctr">
              <a:buNone/>
            </a:pPr>
            <a:r>
              <a:rPr lang="en-IN" sz="4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WHAT DID POONAM  SEE?</a:t>
            </a:r>
          </a:p>
          <a:p>
            <a:pPr algn="ctr"/>
            <a:endParaRPr lang="en-IN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FF8DB3BF-54ED-42CE-A9F6-7898D592E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89" y="202368"/>
            <a:ext cx="1857195" cy="167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47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Google Shape;132;p8"/>
          <p:cNvSpPr txBox="1">
            <a:spLocks noGrp="1"/>
          </p:cNvSpPr>
          <p:nvPr>
            <p:ph type="title"/>
          </p:nvPr>
        </p:nvSpPr>
        <p:spPr>
          <a:xfrm>
            <a:off x="937260" y="165101"/>
            <a:ext cx="726948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r>
              <a:rPr lang="en-US" dirty="0"/>
              <a:t>Animals that can walk</a:t>
            </a:r>
          </a:p>
        </p:txBody>
      </p:sp>
      <p:sp>
        <p:nvSpPr>
          <p:cNvPr id="1048620" name="Google Shape;133;p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0" indent="-295910" algn="l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pic>
        <p:nvPicPr>
          <p:cNvPr id="2097159" name="Google Shape;134;p8" descr="http://edsphotoblog.com/wp-content/photos/800px/0305_looking_down_on_zebra.jp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0" y="1152524"/>
            <a:ext cx="9144000" cy="5705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Google Shape;139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endParaRPr/>
          </a:p>
        </p:txBody>
      </p:sp>
      <p:sp>
        <p:nvSpPr>
          <p:cNvPr id="1048624" name="Google Shape;140;p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0" indent="-295910" algn="l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pic>
        <p:nvPicPr>
          <p:cNvPr id="2097160" name="Google Shape;141;p9" descr="http://animal.discovery.com/guides/baby-animals/mammals/gallery/giraffe.jp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50132" y="0"/>
            <a:ext cx="909386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Google Shape;146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endParaRPr/>
          </a:p>
        </p:txBody>
      </p:sp>
      <p:sp>
        <p:nvSpPr>
          <p:cNvPr id="1048628" name="Google Shape;147;p1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0" indent="-295910" algn="l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pic>
        <p:nvPicPr>
          <p:cNvPr id="2097161" name="Google Shape;148;p10" descr="http://lh3.ggpht.com/_Qogq3ys5M8M/S31o5bSwfmI/AAAAAAAACSA/0aTg0ooXWl0/pancake%20on%20chair.jp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6069" y="0"/>
            <a:ext cx="913793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Google Shape;153;p11"/>
          <p:cNvSpPr txBox="1">
            <a:spLocks noGrp="1"/>
          </p:cNvSpPr>
          <p:nvPr>
            <p:ph type="title"/>
          </p:nvPr>
        </p:nvSpPr>
        <p:spPr>
          <a:xfrm>
            <a:off x="1976828" y="78572"/>
            <a:ext cx="637794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r>
              <a:rPr lang="en-US"/>
              <a:t>Animals that can hop</a:t>
            </a:r>
          </a:p>
        </p:txBody>
      </p:sp>
      <p:sp>
        <p:nvSpPr>
          <p:cNvPr id="1048632" name="Google Shape;154;p1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0" indent="-295910" algn="l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pic>
        <p:nvPicPr>
          <p:cNvPr id="2097162" name="Google Shape;155;p11" descr="http://www.cherokeetrace.org/images/redkangaroo.jp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Google Shape;160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endParaRPr/>
          </a:p>
        </p:txBody>
      </p:sp>
      <p:pic>
        <p:nvPicPr>
          <p:cNvPr id="3" name="Content Placeholder 2" descr="A small animal in a grassy field&#10;&#10;Description automatically generated">
            <a:extLst>
              <a:ext uri="{FF2B5EF4-FFF2-40B4-BE49-F238E27FC236}">
                <a16:creationId xmlns:a16="http://schemas.microsoft.com/office/drawing/2014/main" id="{625B2D0D-E513-483A-9387-D596B95B6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Google Shape;167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endParaRPr/>
          </a:p>
        </p:txBody>
      </p:sp>
      <p:sp>
        <p:nvSpPr>
          <p:cNvPr id="1048640" name="Google Shape;168;p1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0" indent="-295910" algn="l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pic>
        <p:nvPicPr>
          <p:cNvPr id="2097164" name="Google Shape;169;p13" descr="http://cheezdailysquee.files.wordpress.com/2011/03/376c9150-cb96-4ffc-a49b-37b121be7a5d.jp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0" y="0"/>
            <a:ext cx="924259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Google Shape;174;p14"/>
          <p:cNvSpPr txBox="1">
            <a:spLocks noGrp="1"/>
          </p:cNvSpPr>
          <p:nvPr>
            <p:ph type="title"/>
          </p:nvPr>
        </p:nvSpPr>
        <p:spPr>
          <a:xfrm>
            <a:off x="1901877" y="2372"/>
            <a:ext cx="637794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r>
              <a:rPr lang="en-US" dirty="0"/>
              <a:t>Animals that have wings</a:t>
            </a:r>
          </a:p>
        </p:txBody>
      </p:sp>
      <p:sp>
        <p:nvSpPr>
          <p:cNvPr id="1048644" name="Google Shape;175;p1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0" indent="-295910" algn="l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pic>
        <p:nvPicPr>
          <p:cNvPr id="2097165" name="Google Shape;176;p14" descr="http://diaryofasmartchick.com/wp-content/uploads/2010/06/butterfly-clear-wings-2.jp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0" y="1295400"/>
            <a:ext cx="9066708" cy="55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Google Shape;181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endParaRPr/>
          </a:p>
        </p:txBody>
      </p:sp>
      <p:sp>
        <p:nvSpPr>
          <p:cNvPr id="1048648" name="Google Shape;182;p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0" indent="-295910" algn="l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pic>
        <p:nvPicPr>
          <p:cNvPr id="2097166" name="Google Shape;183;p15" descr="http://s4.hubimg.com/u/4835303_f260.jp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0" y="118402"/>
            <a:ext cx="8915400" cy="6739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Google Shape;188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endParaRPr/>
          </a:p>
        </p:txBody>
      </p:sp>
      <p:sp>
        <p:nvSpPr>
          <p:cNvPr id="1048652" name="Google Shape;189;p1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0" indent="-295910" algn="l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pic>
        <p:nvPicPr>
          <p:cNvPr id="2097167" name="Google Shape;190;p16" descr="http://2.bp.blogspot.com/_e-mPA_6ZQyg/RoxiKEJf0gI/AAAAAAAACYM/o81S4H4tseo/s400/nightingale.bmp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0" y="1"/>
            <a:ext cx="8763000" cy="6920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Google Shape;195;p17"/>
          <p:cNvSpPr txBox="1">
            <a:spLocks noGrp="1"/>
          </p:cNvSpPr>
          <p:nvPr>
            <p:ph type="title"/>
          </p:nvPr>
        </p:nvSpPr>
        <p:spPr>
          <a:xfrm>
            <a:off x="2021799" y="0"/>
            <a:ext cx="637794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r>
              <a:rPr lang="en-US"/>
              <a:t>Animals that have feet</a:t>
            </a:r>
          </a:p>
        </p:txBody>
      </p:sp>
      <p:sp>
        <p:nvSpPr>
          <p:cNvPr id="1048656" name="Google Shape;196;p1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0" indent="-295910" algn="l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pic>
        <p:nvPicPr>
          <p:cNvPr id="2097168" name="Google Shape;197;p17" descr="http://www.weirdworm.com/img/nature/the-15-ugliest-animal-i-have-ever-seen/the-soft-shell-turtle.jp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0" y="1219200"/>
            <a:ext cx="9144000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84409-9444-49B9-AD9A-7B3EAD7AC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/>
              <a:t>Poonam see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591C3-A70B-439F-8B82-38A0F641B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Animals lives in different places</a:t>
            </a:r>
          </a:p>
          <a:p>
            <a:r>
              <a:rPr lang="en-IN" dirty="0"/>
              <a:t>Some animals live on the tress</a:t>
            </a:r>
          </a:p>
          <a:p>
            <a:r>
              <a:rPr lang="en-IN" dirty="0"/>
              <a:t>Some in water</a:t>
            </a:r>
          </a:p>
          <a:p>
            <a:r>
              <a:rPr lang="en-IN" dirty="0"/>
              <a:t>Some live on land</a:t>
            </a:r>
          </a:p>
          <a:p>
            <a:r>
              <a:rPr lang="en-IN" dirty="0"/>
              <a:t>Some live under the ground</a:t>
            </a:r>
          </a:p>
          <a:p>
            <a:r>
              <a:rPr lang="en-IN" dirty="0"/>
              <a:t>Some fly in the sky.</a:t>
            </a:r>
          </a:p>
        </p:txBody>
      </p:sp>
    </p:spTree>
    <p:extLst>
      <p:ext uri="{BB962C8B-B14F-4D97-AF65-F5344CB8AC3E}">
        <p14:creationId xmlns:p14="http://schemas.microsoft.com/office/powerpoint/2010/main" val="3651778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Google Shape;202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endParaRPr/>
          </a:p>
        </p:txBody>
      </p:sp>
      <p:sp>
        <p:nvSpPr>
          <p:cNvPr id="1048660" name="Google Shape;203;p1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0" indent="-295910" algn="l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pic>
        <p:nvPicPr>
          <p:cNvPr id="2097169" name="Google Shape;204;p18" descr="http://www.expatads.com/adpics/13-weeks-old-english-bulldog-puppies--4d926136c48277d44536.jp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Google Shape;209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endParaRPr/>
          </a:p>
        </p:txBody>
      </p:sp>
      <p:sp>
        <p:nvSpPr>
          <p:cNvPr id="1048664" name="Google Shape;210;p1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0" indent="-295910" algn="l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pic>
        <p:nvPicPr>
          <p:cNvPr id="2097170" name="Google Shape;211;p19" descr="http://4.bp.blogspot.com/_JwifpDca6c4/TEXMGfXjfoI/AAAAAAAAADM/Oku18gHnxYU/s1600/elepant.JP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-105596" y="0"/>
            <a:ext cx="924959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Google Shape;216;p20"/>
          <p:cNvSpPr txBox="1">
            <a:spLocks noGrp="1"/>
          </p:cNvSpPr>
          <p:nvPr>
            <p:ph type="title"/>
          </p:nvPr>
        </p:nvSpPr>
        <p:spPr>
          <a:xfrm>
            <a:off x="2066768" y="160338"/>
            <a:ext cx="637794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r>
              <a:rPr lang="en-US" dirty="0"/>
              <a:t>Animals that have tails</a:t>
            </a:r>
          </a:p>
        </p:txBody>
      </p:sp>
      <p:sp>
        <p:nvSpPr>
          <p:cNvPr id="1048668" name="Google Shape;217;p2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0" indent="-295910" algn="l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sp>
        <p:nvSpPr>
          <p:cNvPr id="1048669" name="Google Shape;218;p20" descr="data:image/jpg;base64,/9j/4AAQSkZJRgABAQAAAQABAAD/2wBDAAkGBwgHBgkIBwgKCgkLDRYPDQwMDRsUFRAWIB0iIiAdHx8kKDQsJCYxJx8fLT0tMTU3Ojo6Iys/RD84QzQ5Ojf/2wBDAQoKCg0MDRoPDxo3JR8lNzc3Nzc3Nzc3Nzc3Nzc3Nzc3Nzc3Nzc3Nzc3Nzc3Nzc3Nzc3Nzc3Nzc3Nzc3Nzc3Nzf/wAARCADcANwDASIAAhEBAxEB/8QAHAAAAgMBAQEBAAAAAAAAAAAABAUCAwYHAQAI/8QANxAAAgEDAwIEBQMDAwQDAAAAAQIDAAQRBRIhMUEGEyJRMmFxgZEHFKEjQsEzUrEV0eHwJGLx/8QAGgEAAgMBAQAAAAAAAAAAAAAAAwQBAgUABv/EACcRAAICAgMAAgIBBQEAAAAAAAABAhEDIQQSMSJBMlETBTNCYXEU/9oADAMBAAIRAxEAPwDm0qeZAfl0qjS5Nkjxnjmj4xvUqgyTXiaNOj+bJlB/zVUmw82iTzqDjJNVu8jHg4H1qw2yg9eakFC9asoV6U7X4RQ7QM1RfHI3LV780Le5EXBqXVaOSr0KtG3wgkmpmQr3NCaexMQ56VdIyg8n7UIktEhPeqZXwOuTUQWJwOB70y0+3gZC0tXjFlZSQnDys2C5+1WBig617qDRx3RSI8UOzZ70ZRS2D2z6SZt3Xj61Bm46814/y6VVk9zV+x1UTJNfAFuBzUCJD0FF20ewZaoW/DpOjzYQo3ZqCptOR35q+RtxwK82ADmpbopuRB39BFKbgf1BjNNHxivdP01r67RADtzyarJ1FtkxVySRqvBOnNJEkgBraXlqwgKnIBHvU/DWlLY2saIpJApte2zyR/DWHkm5Ns3IVFKJy290tI753PG7mpJIsa7MEAd81pNX0u4x5qQliOCBWQv5DHIVOQRxgivScWUZ400ea5cJRyO/AsNH1z/NVzXJI2qxH3pb57Y4q60gnnYBFbn2plyUFbFFCU3SB7nzOcsT96WuG3Hn+ab6oht2EbghvY0v8vPOf4qvZS2i3VwdMe2McViQzjkVLUdU88bEpZNOzn1dKp3c8VmrXhr9f2Er8OSaqYkk1WJCOtfGQY61zsmJMHj50PdKWjOBVkWZG2r1pra2CeWWkOT86qtlpNIQWXmrldpA96MSPnLdauu9kLHYBihVl3fSrxxpegZTb8LpHAPTmqmndAcHFVu3NQPq496IUAPMLXfqPXvRbY96CnGycH59qPiiMgBJ4qlhV4QCM/AFWftgmC9Fq0cIx3oK+uN3CcCpp+lHK/C5VXHHJqeOMY4qFmpaLJ61afTUX+jqv0gVwc143q+Hk1B8u2Bn7U10zTC+C/Aq8YOTBzmo+i21tJJZQCu7JronhLw8yhZZF2j6VDQNFiaUOy+kfKttCUhQKgpblTUfgH4sXL5h1rHDAoGKvLxtxxSSW4bcQCa9S7KjkZx3zWb2XhodX6x6IIZBgqDWQ8X+E7K9BuI3EMo5yB1+tT1DxJ+2BVOtZrUNcvLxG9ZUe1THlvE7ic+J/Kql4KRoyRtt3byDjPvWx8P6ElpZtdXAAOMjIpd4V02a6uBJMCUHvWv8S6fcz6RJDYtsk28U5gyz5Eu2R6Fs+OGCPTGjjfia+jvNVleMAKpKjFKtx7f80ZdWT2ty8dwP6ithgfevvKT/AGitpaVGG1b2VOw+pqJ6V76S4GRye9TeLzCFhJ46k1nI15vYNJKAMZ5qtEZ29R4ryUCGcKxyDRBfgYGKlJv0pdeFkZEPIq/945GN2KFyCOTUd2M1OktFf+krlyQcmh42xXrsScV4nqbCjJqSCeSTR1rptzduqxxMdwzkDrTnwb4UuNb1CLehWAgliR2xXbLLw5ZWqqI4VBXGDj2GBXWQz8+/9IBZRglye9MtI8Lanqrj9pbSLAx4dlwMYPP8fzXbrTwppdvdSXJt1Z2BUEjgA9QKbxxRRoI4kVEUYCqMVEpxS0clJvZ+ervwVrFuk0ssGBHznsB71l9R0+6tVZpYZFCEBiykYP8A3r9Vm1WQbSBj5il9x4V0vULiKa9tVm8ltyIw9OfcjuahZb9LONeH5x0jLRFCrFv9uOambaWaXAHpB6iv0ZfeEdMuoPIWFbaP+4W6Khb74zWb17wTplpZs9uJsoPSoYY+5x/NFh0dApOSTo5hZ6akagtj6U2srVnkCp96odSjFOmD0p7pEfkw+Y45xTGWUcWOxbFCWXJTGduVtogg4OKKtyZOjUma4Msu3PentpbskQODz3rAbllk2byUccUimdvIDEkUFFc+ZG5/FHXllNOCQDihYrby02bTmgThJPwLGUaFTaXJdyE45JpZqNq9jKqSqQM10TTLUKgYisp46x58SBe/NS+NWLuzo8m8nVGj8KGE2q+XjpWlKh0wfasb4UljhsgVbnHSm02s/txvYemjQyKONC+SDlNs5t+o1o9trZfbhJBwcd6yfmEdOldG/UyN7vToNQiAKI2H+QPQ/mubk/IVu8ebljTZi8iKjkaRCFAxXccZOM+1NZEtoIiYmO9e5bOaRM5PAqQaRmAZiR7UGKjEbl2lsG1CRjdqzcCjE5QEVRqsJ2B1HSvbV8wj6VT7LBATPeq5EKmotOQcKpJqdgkklyN4OScAVHpzPEid2wQQPpWn8JeHjqOoRKq5jJKyY9iOf4rR+HfDC6jbJczR4VHwQRjcvXIrT+FNMTR5JYuCd2Q+OoJJ/wA0OWVRdMssbkrRqdD0u30y3WK3QKAoX7AYpsSAaEharWfpU3ZSqJO3GKqRvUTVcsmKoM3OAapNhIoYI4z14oiMjFLImLYINGRS46nmpiisgsDPXpXjxxuMMoI+lVed9KiZW/8ANW8K+iDXvClleo0lvCkc3upxn7CsNdRPaubd1KsvGCMZrq5kycEfms/4l0KG+Qzxx7LhRwynGfr2qmW8sethMVY5WYvT7TzHDE85rZWdsDGoIrEQTvaXhhldkcHlSta+01AJCpJzRMPHcI7K5s6m9Ma/t0C4IoGfT0LblFGwXKyoCCKs6irSgn6DjNrwDjVYo9vSsL4xZWuQBya3tyhKHFc81uGQ6kWkztIwKV5arFoZ4rvJsF0OWVHCkkCtYYEu4RGeSay0C7HwBjHStRo8gEYeQ4x70lgh2lQ1mkoqxb47tmtPCxToC6L9s1yhgmec/muu/qNcibQ0ROV3gtjsPf8AOK47L5m8gYIFehxLpBIwsr7zbBV44q9RwDVGSfpXqOS4ReTQB6wyeUNbhe9U2to205PWipoDFCGdcDFDicgbV4Fd0b2yndeIvijihbLHNM/D9smoa3BAFJVjzj5EUlAaY7V5J7Cum+AfDr297b38qld6jIPZsdvt/muuvDn/ALOgCJLS2WNAByaWlz55I4yc02uULAd8EUulhxKAD8XNZmeLch3BJKI1tZcxg+9FeZkUtt32jnp1ogyqFAJ5NHhLQCcdlrkEHPWgbksnKtn6JVrOMcMKolcAZZhk+xq7VoiMqZZY3m70scMOoNMlcFcgis9I6A7uMjkHPNX2OpqzbDIrN3APNdC1pkTp7Q9DjvU0ck8H7Uve44Bzx7ir7d84z1PtV37RVeWM4veptGrKeKqibgUQp4qKo67M3f6fZwXhmmRdx7kVfELKQbRto7WtOGo2jRg7ZAPQ3zrlF9qF7pt88EjMjxtgiq5uS8STfgXDxllbS9OiXenFVMlqcH27GhbW6YHy5htcdQaE8M+If3Uaxz4DU71TTxdQ+bbkLKBlTRcOeOWNoDmwSxSplMjBozg1mNWsP3DenrnrV1vq+y4ktLsGO4Q4Kt3+Y+VX3U6RRmZj6QM1fJjUl1YOGTq+yEM+mft4jNIfhGcVkNS8TSI5jhYhQevvRni7xcJw1paN9SKw8geRQTnPepw8aOLwrmzyy6fh0KPUV1PSdsp3Hbg/SsPcQmGZkIJweDRuh3LxAoTxio3UimZs5+VOJWhO2mZtSz+kA4oq3TyWVzgkHNe4VD6etfDcxxtNKVTNG3L/AEi+8ujLHtAODQSrI7YUVd5UjNjaaZWlqEXJXmrKLkUlJQ8LfDmmNd6jAhdUcsNu7jmu8WUYhtIR5YRlABA/9/8Ac1x7SYw15BgbJA4IPTP/AJrs0B8+Bc8Njmoyx66Kwm57ZYw9uhFCTpht3tmi4h/Y3UV68QYYPvSeSFoahKhSzSLIAvU8Af5oe6llRuXA4/8A2nLQ+tnAAY8A+woV7VC2X5zwB8qD/Cw38qExu7kHIDFce3LH2FZ7xJ4mu7JhBHsjuCMlepQds/OtxeiGytZbqXG2JCx4/NcP1O9e7vJp5Tl5GLH5U5xeP2lcnpCnK5FRqK2wu81m+vf9a6kI9g2BQQup0kVopXRx0Ktg0KTimWg2TX92gHwg8mtCfWEbYhBTySpHRPCep6g1in79/OGOGbrj5mtlaTBgu05HastBFHb2qxqcYFQttWNnMA7Epn8ViPlL+Sn4bX/lfTXp0CCQE0WklILC8WVVdSCCP4pokoNN+oU8dMPDgnGawP6j6ZH58F8Izub0Mw6fKtl5uF3dce1A+JVFzok/faN2PpQM8VPHKIxgk4ZEzn2mf0sGOt5oF808YWTr0rJ2CRFQygU805/IlDD4c1kcScoTX6NPlQU4tEPGuhLcINQt1xcQ85H9y9xXMfEfid57b9tCcbhya7tlLi3wcEEV+e/H2kjS/EtzFGMRP60Htnt+a9Lil2VnncserMwQd25vfvXjXnG3FeuCCQegqho135B6iiMoF28+2QHpRRxId2aXISOMdKIVhjrV0Ue2Qt0EjZP4pikCrjjNDafbtGMtTIRM/QcdzVYRL5J79PoLdZG4A4pjBY5YFulVRYtkzkVL/qDHhcc8CmYxpCsp2xtYWayXqBPiU5wPlXQrG64XPBHBrCeDXSfUgJRtmToTxkVthATM5X4+6+/zFZvMk70aPEiuux0jq+DnmrCcDjtSy3LjgnkdQaMMuEwetLKf7GHCvCUzbKokYBsnqBVN3cYfH4oSedpXWNAd2AePcnH+KFPKl4FhibM9+pmqGLSYrNDg3D+s/wD1HOPziuXqpc5xXQv1agEcWmbV+LeCfxXPYpCg2nrWrxf7SMvk/wBx0Sij8yQIO5rd6HZRafaq+AHI5rM6HamW4Eh6CtBcXTZ2KenFZ/8AUM/+CNHgYNdmG3N+0jeXGTmkF7fSwz7GOc0eLeQRmUtg1mrlZ7i6ZnztBrGe/TXTrw2HhHxI8V0bK7bCt/puen0NdDtr1XA9QwelcZisgqrMh5HOSa0egardQt5Uz74xyp9qawc1Rj1kLZ+I5PtE6lDKHAGetVavKI9NmUnqpFZ+y1qModmWfuKCvL69uZSZPg7AUfJycajadgMfGm5b0AQGS3baCcU5sbhmwM0CEL4IX1d6IiheMhqxotqVmrKmjVWFxhQM1y79Y4wdRtJUHJQg/mt/YyHAB4NYn9UrOWRYboZKLwflW/wMybpmJzcOrRzFhkZYY7UMQWcgYoqcjBGaFG5PUQcdyOla1GTbZNsA496kitt6fzVZYNg/2nvRUbIEAwfzXHbNFbWfp5xivbl47dMKwzUbi8IQqnUe1K5GlZiZOKP+IH8iZuJJmIXp86lGSh/qc/SqRKIugzUDcFz7CoTkzvhHaNh4LlWTUgiyDzVHpVuM/Sujgh2GfS471yXwtdpbajC8igpu5P8AtPvXXYgkiq6MGBHX3pLlwpjvFn2iWKckbhz2NV3TsmDVoGDz0r2SMMORkVnSTaH4y2LFXfIS+SMkUVYW5Lo7DnYM/Pk/9qmsAXtxmi7LAPHwrgfxQoQr0NPJa0ZT9WNNNz4fjulzutpM8ezcVx9IJVIJ96/RXiCzGoaPc2uATInAPcjn/FcLvEe2vZrSVMPE5Ug9q1eNNda/Rl8iD7JjLRW8q2LH2oi0ZZLsFifpQSy7bUKODRmkQGSTzGzgVi8p9sjNrjKoIcSqJG29BXl7a2ot8lQGApfcXsgmZYRnYKEvtRuHtd5XAxikpjUQe/L/ALU7DtXOOKZ6cNmnBuWPvSBr8SWYj6sTijVvJUs1t40O49aDKLoNFmp8PO+7DnrTrIEpBGaznhm3nXY8ucnqDWjl4uAQML71MVorJ7L0TglRREGCNsi4qcRjCge/erWTHz9qPGNoDJn0abX46UN4qtFu9EmV13YXNFwbiPUOlXXPrs5FIyCMUzhfVi2VWfna9jKyuMHg1KKaIwFT7YK+9MdciCX1wuACrkYpBIDGQ1egUrSZiSik2i+QKsJVec9AO1QRSV5JqxAHjyrc969QbVwalFGrG1uu+4UufT/zVuqeUEHl9c81VNiM4R+KXzFy/wARb70wrbsC6So+csRXyxmvV3YGATVsZBO1uDREwNBGnvNBcK8ZOVOa6xoeowXVnHmVQ4HIz0rkSSvFKCvX5VvfDt3Hc2wEkQEg4JC4z/5pPmfjY5w18qN7G3A9QdT3q3P3FILLdFwkhZewJ5FNo5XHxKRmslTs1HCgogH64rxGCMc/3AfmqvNGcZwe1UXE43LjgjjFVnNRVloRchmk28Kg61jP1E8Ox7xrUKEbgEnx0z2b/H4rQadMTcbW4Zaez28N/ZS2twoeKZCrj3BFTx8ruyM+JeHBH27c5wM4p1Zkw2uIxyR1r3xR4audGuCoBktuscn+D86ps5//AIhyOaVyu5NjmJVFIlp8OBO83U0pv5NsbRnhe2a0QjQWSEfEetItdT4QcDIxSzDoW6dZmZC64IB6VoIS2yMNHkr14oOys3tEieNhsbrzTyMFBu2gDvmgTdsPHSGGmSbpFYcKB0pyyoyb+cEfg0mhaN0Vo25NO7ZNtvvblT1q+NWqBzdbIadOXm2SDCjoadOisoxShGSKfJX0H+KaoweP0njFFxfaBZfUy1GG3HGa+mb+kVHcUOHIcKOtEom80zB3oXmqOE+Mi0Wt3Sgbctms1KHdcVsv1NiSPXZGXAJxmsj0xk1vY/wSMTJ+bZ7aq6DBPFXSOpIOe3tUXUmPKtyOoNUjOOM1ZIo2NZFfbyxJFUjJ69atMhJ56VS7hW6imxWmXIdv+ai2WbK8VTvzwDVUryRnjpVWy0UESM6jcOop94T1qeO4EexJFzyp4P2NZ63ugz/1FGD70wtruC2nV4jtYc9BQskVOIbFJwlZ1u0uI5kBTAburjBo5HdewArMaFfJewKWYbh329fxTuKVVxhyD3weKxskHFmtCakhg7l1A79QaEkQ3GRu2yKOnvVqtuAO7P2xXzoWbeOGHel5x7BoSo8g3r5Nxg5B2Sj2H/orRWkoAHORSWIgnJAXIwwHSr4Ljyjtb6fauhUCZfMZ3VvBeq8FwgeJxgg9vnXN/EugSaG22FC9s3Kv7fKuh2k4dgQcg0Tf2kOo2UlvcLlXHX2qeqnFkKTxyRxqO9zhNuNo70p1KU3LKR2PStHq/h660+/aJwRGclHHesjdSPbXDbecHnNJyi1pjsWntDbSmMxRGJO09+gp+8O8nLZXGKymk3RkkQAYXOWrUO+XUqCFI6Us9NjC2hnBCgtlRcZA7UTb+YqtExbpxQtgWMxDDgLxR00+IwfLIxx0q8Vqwcm7o8tJgSI5DmnsHEQC9qU6dAjyCQrz7U5A8tNwH1o2GL9A5X9FUjAP0oyE7YiSe1CSOjc5HNWXbGHT3l9lJpnCvkL5n8Ti/wCpJZ9dmc/DwKyljeQpcKkxAXPU0y8U6kb3UZizcFqRGy3NuyDW4lSSRjum22bjVF0uXSfNTaswUEOpxk1jy4J+KomNxHs3sV7c8VWqsByalaKVbscqylck16lutw4AIAqhY9wxnANSjP7WQEMc9jmmWxdLYTdWHlKGRiRULTb5m2UZ+tEtcI6gu/PcUNKybsoV/NQpEuDLri1jZwYwORzVqQRRxnIANepE5jVsYzzXrtgAORn3qJVLRaNx2H6ReyWMokR5Aueitx+K3mn3kd1AsoZsnsRXL3lKr6cin/hrWo4WWOeZkGcY2gfzSebjtq0N4s6To6BHNCTjBB+lERyIT1I+tK47iA+uFwc9cuCfxV/nFhgMMfas2dxdMfi1JaD3YIwcHI74NA3Nw28Kr9T6T/ivdzdA2R9KjtVW5GVPUEUtkTloPjajsb6dcjehGQG4xT+GTOKyMUgjkUL06indtOG+E+rtg9aJilRTIr2H39rBdx7J0DKwxn2rmHi7wy9jcNOE3xyZAYD2rpnn7osnqDzVkkMN7amGdA6MOQavOCmRCbh74cIsBFDMrIPUOcVpXaO5jUxtgqOal4h8LtpN7vhybZidrY+H5UNpKCOXLcqDzWZKLUmmaSknG0GoZRCGX0kdaYQ3LBhvG7jn6UMJk9SkcEHAovT/AC3JU8leKlL9EN/bQ0spYhhouc9c0xZyo6ZB4NLI4f2+1lHxUwG8r7rR8dpUxedN2ih4kaX2Haj72NZdKljQ87D1qkQK5HJBFWSxt5LBMnij4dS2CzbjSPzZqkLG8mHwsrkY+9ApLIj89uK0HiOwmt9ZuoyOfMJH5pX+1CjMnetlMyGn4yEFyMHPPyoWW5KuQDV8SrvIHvjiqposSHAB+9WtkJJB4MjYxxWi0yxiuYP6pGcd6VptxgAUXZ33kcZwO9MSuheKVl7aVCAys32zQUWkskpYHKA55pulzDL6mIzULm5AQiMA8UFKQeXVgk82CI1OD0NUTRkYIbp2zVLurygsfrX0zBSDuzkUSFrbBZKekQll2sQeaJtpmiw0YX6FaBdTK654ycE0ylso4LUSLI2c8g85qZSX2RGLvRq9FuYrtQskIjb3C9a0USmMDGQp7muTrqLQuDG2CO+2tj4d8SCWPy7q4Q8cekrSObBe0O4staZsA644OfmK+DsvQjHcE4oRWjlUNGd4P+05q5NoAHOfYgZrPnBpjsZJov3KeQuD8qtguijqAeelBtkfCDn61UZG655Hal5Og0UmadLkBo13ZL9D9KbQONq4496xVvebQI355yD3FaTT7tXjBY8Y4NExZE2UyQpB1/BHcwssqhlIwQawGq6W+lXcceP6EhO2Tt966Cz7o+Oapu7WK+tGilQNjkZqc2Lv56dhy9P+HPimSGB9QGM+4zR2nRKjiQNy3DZoi70qeyZujRN0PtXtjCVmCOBg9Me9IJNSpofbTjaGJkBCoe3Sj4lURArzQbRLvI6EDg1fZytvCFeOmabj7sUl5osdWLBo+D3pjbIJEwRyaDkjKSAjoaJtHIII/FHxqpbA5Nx0c4/UnQxaSNqSR9sPnpXIbu7SWZuy56V+q9b0uHV9Mlt5lysikfSvzDrnhyay1u5sQcmNyBnuK0sadCGRqwCGSNmwhxU9pJJx37UNNayWcu1wQR1q9bgqMer7Ua2tAGldoLZzgEHP0q+CF5ULsDtzXiwAHaOfcUxF0VhWEJlsYFFcnYNQSVg8K7QcHIqSyNkg5qaypFEFIGcc5oZpRnrVltEPTKZY/wCrkk/KqyjF8EnFSkfc4Oa8kuljXBGTU+Ip6yMwIUBa8Ez7MO7EDoKHadmOQDV8bB0Pp7UOTTCRtOygyhmxjJq0Q3CgSRjj5GoeWNxOORRMGoNGvlsBj6VTYS4sdaJr1zabFkJZOhBatzbX0F5ErhsfJjXKf3CG4XBxk9q21jK0NsjIcDHSkuWlFjvF+SNKJcHDD6bSCK8dxjngfI0nhvBOOCwYHnNXCQ49Lr9MVmTV7Q9HQa0oGeoGOtGWGoJDIC5YqB0pV5uVwWz78UO7lGyjY+opd3F2GStUdIsr9ZowR0phbyBjx0Fc60vV5bdgqLHtPcr1rY6TdFkLNIXJ+WKaxZu1Ji+TF1GtxEsyFWAI+dIZ4ltZipBPsfancUjFsMMUHehJJnLDgDrUZ42rXpOGVOn4URMs8XPxr3FTiyrdifaqbbFvKeSyN0zRXlYkLDofhqMdl50XhiVBPUV8jsjb16dxVbhkO9fvXiMTJz0NGumBrRoLVxJEO9cm/VnSv2moR6nDEpEgxJjrn3rqenf6Y5rH/q9byP4aeeHBaJgSD3HetPA9ozcyOD33mXkjSbSQo59896XEFThQcUbHdtGjgLyQec0re5wxBBNGcgSgaRirsXQ8ZryOVhOO+DxQysV9I5HzqoysuCPeifZX/HYxuskhj07UB5gJOfpRFvI0inec4FDOoZiSOtT+JWuzK3QsSVNSjiQ8ynpVGSshAJxXsxOBzjiqythIpRey+Ty/hTFTtCoJXqfbNeQwp5OTknFRgUebn51D8I+y5rcSOctipQaYJWPq6ULclvOHqNH6fIwYrnih9mF6oDksClyuOgbrWtgY/tlAOeMUlumIDYA60y0qRmtiD2pLmJuNjvE06L4t0bKEYhs5JFNFlEib3wG9/elicE/WjUG3fjgBaz1+h2SvZd5w/tYfmvdwcYY5+ZoKNt59SqSPlUpBhdwJFBnomIR5iZ24wAM040HVZI5lg9PJ65yazLOxGT1zXtlM6XIZTzmqK07RZ7VM7BbyuVUseK9d42UhwCAe9K9GuJJbBC5BNH7Q8ZyPxT73GxNaYHPcq2VjHAOQfejYpg8UWeGpXcwosfoyv0NEWTHyV+VLRk+wy0nEankFSOoqj40HbB5qxWOVPyqLcqe2RnimvRfwaaYNqYzWZ/VK5SLw7JG+P6h281otMJ8oHPauW/rdezo8ECtiPGcVpYF9mdn/AEcnmKxsw6/KgmaPPI5q+IeZKS/J6VG4iQSHAq7eyqVI/9k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48670" name="Google Shape;219;p20" descr="data:image/jpg;base64,/9j/4AAQSkZJRgABAQAAAQABAAD/2wBDAAkGBwgHBgkIBwgKCgkLDRYPDQwMDRsUFRAWIB0iIiAdHx8kKDQsJCYxJx8fLT0tMTU3Ojo6Iys/RD84QzQ5Ojf/2wBDAQoKCg0MDRoPDxo3JR8lNzc3Nzc3Nzc3Nzc3Nzc3Nzc3Nzc3Nzc3Nzc3Nzc3Nzc3Nzc3Nzc3Nzc3Nzc3Nzc3Nzf/wAARCADcANwDASIAAhEBAxEB/8QAHAAAAgMBAQEBAAAAAAAAAAAABAUCAwYHAQAI/8QANxAAAgEDAwIEBQMDAwQDAAAAAQIDAAQRBRIhMUEGEyJRMmFxgZEHFKEjQsEzUrEV0eHwJGLx/8QAGgEAAgMBAQAAAAAAAAAAAAAAAwQBAgUABv/EACcRAAICAgMAAgIBBQEAAAAAAAABAhEDIQQSMSJBMlETBTNCYXEU/9oADAMBAAIRAxEAPwDm0qeZAfl0qjS5Nkjxnjmj4xvUqgyTXiaNOj+bJlB/zVUmw82iTzqDjJNVu8jHg4H1qw2yg9eakFC9asoV6U7X4RQ7QM1RfHI3LV780Le5EXBqXVaOSr0KtG3wgkmpmQr3NCaexMQ56VdIyg8n7UIktEhPeqZXwOuTUQWJwOB70y0+3gZC0tXjFlZSQnDys2C5+1WBig617qDRx3RSI8UOzZ70ZRS2D2z6SZt3Xj61Bm46814/y6VVk9zV+x1UTJNfAFuBzUCJD0FF20ewZaoW/DpOjzYQo3ZqCptOR35q+RtxwK82ADmpbopuRB39BFKbgf1BjNNHxivdP01r67RADtzyarJ1FtkxVySRqvBOnNJEkgBraXlqwgKnIBHvU/DWlLY2saIpJApte2zyR/DWHkm5Ns3IVFKJy290tI753PG7mpJIsa7MEAd81pNX0u4x5qQliOCBWQv5DHIVOQRxgivScWUZ400ea5cJRyO/AsNH1z/NVzXJI2qxH3pb57Y4q60gnnYBFbn2plyUFbFFCU3SB7nzOcsT96WuG3Hn+ab6oht2EbghvY0v8vPOf4qvZS2i3VwdMe2McViQzjkVLUdU88bEpZNOzn1dKp3c8VmrXhr9f2Er8OSaqYkk1WJCOtfGQY61zsmJMHj50PdKWjOBVkWZG2r1pra2CeWWkOT86qtlpNIQWXmrldpA96MSPnLdauu9kLHYBihVl3fSrxxpegZTb8LpHAPTmqmndAcHFVu3NQPq496IUAPMLXfqPXvRbY96CnGycH59qPiiMgBJ4qlhV4QCM/AFWftgmC9Fq0cIx3oK+uN3CcCpp+lHK/C5VXHHJqeOMY4qFmpaLJ61afTUX+jqv0gVwc143q+Hk1B8u2Bn7U10zTC+C/Aq8YOTBzmo+i21tJJZQCu7JronhLw8yhZZF2j6VDQNFiaUOy+kfKttCUhQKgpblTUfgH4sXL5h1rHDAoGKvLxtxxSSW4bcQCa9S7KjkZx3zWb2XhodX6x6IIZBgqDWQ8X+E7K9BuI3EMo5yB1+tT1DxJ+2BVOtZrUNcvLxG9ZUe1THlvE7ic+J/Kql4KRoyRtt3byDjPvWx8P6ElpZtdXAAOMjIpd4V02a6uBJMCUHvWv8S6fcz6RJDYtsk28U5gyz5Eu2R6Fs+OGCPTGjjfia+jvNVleMAKpKjFKtx7f80ZdWT2ty8dwP6ithgfevvKT/AGitpaVGG1b2VOw+pqJ6V76S4GRye9TeLzCFhJ46k1nI15vYNJKAMZ5qtEZ29R4ryUCGcKxyDRBfgYGKlJv0pdeFkZEPIq/945GN2KFyCOTUd2M1OktFf+krlyQcmh42xXrsScV4nqbCjJqSCeSTR1rptzduqxxMdwzkDrTnwb4UuNb1CLehWAgliR2xXbLLw5ZWqqI4VBXGDj2GBXWQz8+/9IBZRglye9MtI8Lanqrj9pbSLAx4dlwMYPP8fzXbrTwppdvdSXJt1Z2BUEjgA9QKbxxRRoI4kVEUYCqMVEpxS0clJvZ+ervwVrFuk0ssGBHznsB71l9R0+6tVZpYZFCEBiykYP8A3r9Vm1WQbSBj5il9x4V0vULiKa9tVm8ltyIw9OfcjuahZb9LONeH5x0jLRFCrFv9uOambaWaXAHpB6iv0ZfeEdMuoPIWFbaP+4W6Khb74zWb17wTplpZs9uJsoPSoYY+5x/NFh0dApOSTo5hZ6akagtj6U2srVnkCp96odSjFOmD0p7pEfkw+Y45xTGWUcWOxbFCWXJTGduVtogg4OKKtyZOjUma4Msu3PentpbskQODz3rAbllk2byUccUimdvIDEkUFFc+ZG5/FHXllNOCQDihYrby02bTmgThJPwLGUaFTaXJdyE45JpZqNq9jKqSqQM10TTLUKgYisp46x58SBe/NS+NWLuzo8m8nVGj8KGE2q+XjpWlKh0wfasb4UljhsgVbnHSm02s/txvYemjQyKONC+SDlNs5t+o1o9trZfbhJBwcd6yfmEdOldG/UyN7vToNQiAKI2H+QPQ/mubk/IVu8ebljTZi8iKjkaRCFAxXccZOM+1NZEtoIiYmO9e5bOaRM5PAqQaRmAZiR7UGKjEbl2lsG1CRjdqzcCjE5QEVRqsJ2B1HSvbV8wj6VT7LBATPeq5EKmotOQcKpJqdgkklyN4OScAVHpzPEid2wQQPpWn8JeHjqOoRKq5jJKyY9iOf4rR+HfDC6jbJczR4VHwQRjcvXIrT+FNMTR5JYuCd2Q+OoJJ/wA0OWVRdMssbkrRqdD0u30y3WK3QKAoX7AYpsSAaEharWfpU3ZSqJO3GKqRvUTVcsmKoM3OAapNhIoYI4z14oiMjFLImLYINGRS46nmpiisgsDPXpXjxxuMMoI+lVed9KiZW/8ANW8K+iDXvClleo0lvCkc3upxn7CsNdRPaubd1KsvGCMZrq5kycEfms/4l0KG+Qzxx7LhRwynGfr2qmW8sethMVY5WYvT7TzHDE85rZWdsDGoIrEQTvaXhhldkcHlSta+01AJCpJzRMPHcI7K5s6m9Ma/t0C4IoGfT0LblFGwXKyoCCKs6irSgn6DjNrwDjVYo9vSsL4xZWuQBya3tyhKHFc81uGQ6kWkztIwKV5arFoZ4rvJsF0OWVHCkkCtYYEu4RGeSay0C7HwBjHStRo8gEYeQ4x70lgh2lQ1mkoqxb47tmtPCxToC6L9s1yhgmec/muu/qNcibQ0ROV3gtjsPf8AOK47L5m8gYIFehxLpBIwsr7zbBV44q9RwDVGSfpXqOS4ReTQB6wyeUNbhe9U2to205PWipoDFCGdcDFDicgbV4Fd0b2yndeIvijihbLHNM/D9smoa3BAFJVjzj5EUlAaY7V5J7Cum+AfDr297b38qld6jIPZsdvt/muuvDn/ALOgCJLS2WNAByaWlz55I4yc02uULAd8EUulhxKAD8XNZmeLch3BJKI1tZcxg+9FeZkUtt32jnp1ogyqFAJ5NHhLQCcdlrkEHPWgbksnKtn6JVrOMcMKolcAZZhk+xq7VoiMqZZY3m70scMOoNMlcFcgis9I6A7uMjkHPNX2OpqzbDIrN3APNdC1pkTp7Q9DjvU0ck8H7Uve44Bzx7ir7d84z1PtV37RVeWM4veptGrKeKqibgUQp4qKo67M3f6fZwXhmmRdx7kVfELKQbRto7WtOGo2jRg7ZAPQ3zrlF9qF7pt88EjMjxtgiq5uS8STfgXDxllbS9OiXenFVMlqcH27GhbW6YHy5htcdQaE8M+If3Uaxz4DU71TTxdQ+bbkLKBlTRcOeOWNoDmwSxSplMjBozg1mNWsP3DenrnrV1vq+y4ktLsGO4Q4Kt3+Y+VX3U6RRmZj6QM1fJjUl1YOGTq+yEM+mft4jNIfhGcVkNS8TSI5jhYhQevvRni7xcJw1paN9SKw8geRQTnPepw8aOLwrmzyy6fh0KPUV1PSdsp3Hbg/SsPcQmGZkIJweDRuh3LxAoTxio3UimZs5+VOJWhO2mZtSz+kA4oq3TyWVzgkHNe4VD6etfDcxxtNKVTNG3L/AEi+8ujLHtAODQSrI7YUVd5UjNjaaZWlqEXJXmrKLkUlJQ8LfDmmNd6jAhdUcsNu7jmu8WUYhtIR5YRlABA/9/8Ac1x7SYw15BgbJA4IPTP/AJrs0B8+Bc8Njmoyx66Kwm57ZYw9uhFCTpht3tmi4h/Y3UV68QYYPvSeSFoahKhSzSLIAvU8Af5oe6llRuXA4/8A2nLQ+tnAAY8A+woV7VC2X5zwB8qD/Cw38qExu7kHIDFce3LH2FZ7xJ4mu7JhBHsjuCMlepQds/OtxeiGytZbqXG2JCx4/NcP1O9e7vJp5Tl5GLH5U5xeP2lcnpCnK5FRqK2wu81m+vf9a6kI9g2BQQup0kVopXRx0Ktg0KTimWg2TX92gHwg8mtCfWEbYhBTySpHRPCep6g1in79/OGOGbrj5mtlaTBgu05HastBFHb2qxqcYFQttWNnMA7Epn8ViPlL+Sn4bX/lfTXp0CCQE0WklILC8WVVdSCCP4pokoNN+oU8dMPDgnGawP6j6ZH58F8Izub0Mw6fKtl5uF3dce1A+JVFzok/faN2PpQM8VPHKIxgk4ZEzn2mf0sGOt5oF808YWTr0rJ2CRFQygU805/IlDD4c1kcScoTX6NPlQU4tEPGuhLcINQt1xcQ85H9y9xXMfEfid57b9tCcbhya7tlLi3wcEEV+e/H2kjS/EtzFGMRP60Htnt+a9Lil2VnncserMwQd25vfvXjXnG3FeuCCQegqho135B6iiMoF28+2QHpRRxId2aXISOMdKIVhjrV0Ue2Qt0EjZP4pikCrjjNDafbtGMtTIRM/QcdzVYRL5J79PoLdZG4A4pjBY5YFulVRYtkzkVL/qDHhcc8CmYxpCsp2xtYWayXqBPiU5wPlXQrG64XPBHBrCeDXSfUgJRtmToTxkVthATM5X4+6+/zFZvMk70aPEiuux0jq+DnmrCcDjtSy3LjgnkdQaMMuEwetLKf7GHCvCUzbKokYBsnqBVN3cYfH4oSedpXWNAd2AePcnH+KFPKl4FhibM9+pmqGLSYrNDg3D+s/wD1HOPziuXqpc5xXQv1agEcWmbV+LeCfxXPYpCg2nrWrxf7SMvk/wBx0Sij8yQIO5rd6HZRafaq+AHI5rM6HamW4Eh6CtBcXTZ2KenFZ/8AUM/+CNHgYNdmG3N+0jeXGTmkF7fSwz7GOc0eLeQRmUtg1mrlZ7i6ZnztBrGe/TXTrw2HhHxI8V0bK7bCt/puen0NdDtr1XA9QwelcZisgqrMh5HOSa0egardQt5Uz74xyp9qawc1Rj1kLZ+I5PtE6lDKHAGetVavKI9NmUnqpFZ+y1qModmWfuKCvL69uZSZPg7AUfJycajadgMfGm5b0AQGS3baCcU5sbhmwM0CEL4IX1d6IiheMhqxotqVmrKmjVWFxhQM1y79Y4wdRtJUHJQg/mt/YyHAB4NYn9UrOWRYboZKLwflW/wMybpmJzcOrRzFhkZYY7UMQWcgYoqcjBGaFG5PUQcdyOla1GTbZNsA496kitt6fzVZYNg/2nvRUbIEAwfzXHbNFbWfp5xivbl47dMKwzUbi8IQqnUe1K5GlZiZOKP+IH8iZuJJmIXp86lGSh/qc/SqRKIugzUDcFz7CoTkzvhHaNh4LlWTUgiyDzVHpVuM/Sujgh2GfS471yXwtdpbajC8igpu5P8AtPvXXYgkiq6MGBHX3pLlwpjvFn2iWKckbhz2NV3TsmDVoGDz0r2SMMORkVnSTaH4y2LFXfIS+SMkUVYW5Lo7DnYM/Pk/9qmsAXtxmi7LAPHwrgfxQoQr0NPJa0ZT9WNNNz4fjulzutpM8ezcVx9IJVIJ96/RXiCzGoaPc2uATInAPcjn/FcLvEe2vZrSVMPE5Ug9q1eNNda/Rl8iD7JjLRW8q2LH2oi0ZZLsFifpQSy7bUKODRmkQGSTzGzgVi8p9sjNrjKoIcSqJG29BXl7a2ot8lQGApfcXsgmZYRnYKEvtRuHtd5XAxikpjUQe/L/ALU7DtXOOKZ6cNmnBuWPvSBr8SWYj6sTijVvJUs1t40O49aDKLoNFmp8PO+7DnrTrIEpBGaznhm3nXY8ucnqDWjl4uAQML71MVorJ7L0TglRREGCNsi4qcRjCge/erWTHz9qPGNoDJn0abX46UN4qtFu9EmV13YXNFwbiPUOlXXPrs5FIyCMUzhfVi2VWfna9jKyuMHg1KKaIwFT7YK+9MdciCX1wuACrkYpBIDGQ1egUrSZiSik2i+QKsJVec9AO1QRSV5JqxAHjyrc969QbVwalFGrG1uu+4UufT/zVuqeUEHl9c81VNiM4R+KXzFy/wARb70wrbsC6So+csRXyxmvV3YGATVsZBO1uDREwNBGnvNBcK8ZOVOa6xoeowXVnHmVQ4HIz0rkSSvFKCvX5VvfDt3Hc2wEkQEg4JC4z/5pPmfjY5w18qN7G3A9QdT3q3P3FILLdFwkhZewJ5FNo5XHxKRmslTs1HCgogH64rxGCMc/3AfmqvNGcZwe1UXE43LjgjjFVnNRVloRchmk28Kg61jP1E8Ox7xrUKEbgEnx0z2b/H4rQadMTcbW4Zaez28N/ZS2twoeKZCrj3BFTx8ruyM+JeHBH27c5wM4p1Zkw2uIxyR1r3xR4audGuCoBktuscn+D86ps5//AIhyOaVyu5NjmJVFIlp8OBO83U0pv5NsbRnhe2a0QjQWSEfEetItdT4QcDIxSzDoW6dZmZC64IB6VoIS2yMNHkr14oOys3tEieNhsbrzTyMFBu2gDvmgTdsPHSGGmSbpFYcKB0pyyoyb+cEfg0mhaN0Vo25NO7ZNtvvblT1q+NWqBzdbIadOXm2SDCjoadOisoxShGSKfJX0H+KaoweP0njFFxfaBZfUy1GG3HGa+mb+kVHcUOHIcKOtEom80zB3oXmqOE+Mi0Wt3Sgbctms1KHdcVsv1NiSPXZGXAJxmsj0xk1vY/wSMTJ+bZ7aq6DBPFXSOpIOe3tUXUmPKtyOoNUjOOM1ZIo2NZFfbyxJFUjJ69atMhJ56VS7hW6imxWmXIdv+ai2WbK8VTvzwDVUryRnjpVWy0UESM6jcOop94T1qeO4EexJFzyp4P2NZ63ugz/1FGD70wtruC2nV4jtYc9BQskVOIbFJwlZ1u0uI5kBTAburjBo5HdewArMaFfJewKWYbh329fxTuKVVxhyD3weKxskHFmtCakhg7l1A79QaEkQ3GRu2yKOnvVqtuAO7P2xXzoWbeOGHel5x7BoSo8g3r5Nxg5B2Sj2H/orRWkoAHORSWIgnJAXIwwHSr4Ljyjtb6fauhUCZfMZ3VvBeq8FwgeJxgg9vnXN/EugSaG22FC9s3Kv7fKuh2k4dgQcg0Tf2kOo2UlvcLlXHX2qeqnFkKTxyRxqO9zhNuNo70p1KU3LKR2PStHq/h660+/aJwRGclHHesjdSPbXDbecHnNJyi1pjsWntDbSmMxRGJO09+gp+8O8nLZXGKymk3RkkQAYXOWrUO+XUqCFI6Us9NjC2hnBCgtlRcZA7UTb+YqtExbpxQtgWMxDDgLxR00+IwfLIxx0q8Vqwcm7o8tJgSI5DmnsHEQC9qU6dAjyCQrz7U5A8tNwH1o2GL9A5X9FUjAP0oyE7YiSe1CSOjc5HNWXbGHT3l9lJpnCvkL5n8Ti/wCpJZ9dmc/DwKyljeQpcKkxAXPU0y8U6kb3UZizcFqRGy3NuyDW4lSSRjum22bjVF0uXSfNTaswUEOpxk1jy4J+KomNxHs3sV7c8VWqsByalaKVbscqylck16lutw4AIAqhY9wxnANSjP7WQEMc9jmmWxdLYTdWHlKGRiRULTb5m2UZ+tEtcI6gu/PcUNKybsoV/NQpEuDLri1jZwYwORzVqQRRxnIANepE5jVsYzzXrtgAORn3qJVLRaNx2H6ReyWMokR5Aueitx+K3mn3kd1AsoZsnsRXL3lKr6cin/hrWo4WWOeZkGcY2gfzSebjtq0N4s6To6BHNCTjBB+lERyIT1I+tK47iA+uFwc9cuCfxV/nFhgMMfas2dxdMfi1JaD3YIwcHI74NA3Nw28Kr9T6T/ivdzdA2R9KjtVW5GVPUEUtkTloPjajsb6dcjehGQG4xT+GTOKyMUgjkUL06indtOG+E+rtg9aJilRTIr2H39rBdx7J0DKwxn2rmHi7wy9jcNOE3xyZAYD2rpnn7osnqDzVkkMN7amGdA6MOQavOCmRCbh74cIsBFDMrIPUOcVpXaO5jUxtgqOal4h8LtpN7vhybZidrY+H5UNpKCOXLcqDzWZKLUmmaSknG0GoZRCGX0kdaYQ3LBhvG7jn6UMJk9SkcEHAovT/AC3JU8leKlL9EN/bQ0spYhhouc9c0xZyo6ZB4NLI4f2+1lHxUwG8r7rR8dpUxedN2ih4kaX2Haj72NZdKljQ87D1qkQK5HJBFWSxt5LBMnij4dS2CzbjSPzZqkLG8mHwsrkY+9ApLIj89uK0HiOwmt9ZuoyOfMJH5pX+1CjMnetlMyGn4yEFyMHPPyoWW5KuQDV8SrvIHvjiqposSHAB+9WtkJJB4MjYxxWi0yxiuYP6pGcd6VptxgAUXZ33kcZwO9MSuheKVl7aVCAys32zQUWkskpYHKA55pulzDL6mIzULm5AQiMA8UFKQeXVgk82CI1OD0NUTRkYIbp2zVLurygsfrX0zBSDuzkUSFrbBZKekQll2sQeaJtpmiw0YX6FaBdTK654ycE0ylso4LUSLI2c8g85qZSX2RGLvRq9FuYrtQskIjb3C9a0USmMDGQp7muTrqLQuDG2CO+2tj4d8SCWPy7q4Q8cekrSObBe0O4staZsA644OfmK+DsvQjHcE4oRWjlUNGd4P+05q5NoAHOfYgZrPnBpjsZJov3KeQuD8qtguijqAeelBtkfCDn61UZG655Hal5Og0UmadLkBo13ZL9D9KbQONq4496xVvebQI355yD3FaTT7tXjBY8Y4NExZE2UyQpB1/BHcwssqhlIwQawGq6W+lXcceP6EhO2Tt966Cz7o+Oapu7WK+tGilQNjkZqc2Lv56dhy9P+HPimSGB9QGM+4zR2nRKjiQNy3DZoi70qeyZujRN0PtXtjCVmCOBg9Me9IJNSpofbTjaGJkBCoe3Sj4lURArzQbRLvI6EDg1fZytvCFeOmabj7sUl5osdWLBo+D3pjbIJEwRyaDkjKSAjoaJtHIII/FHxqpbA5Nx0c4/UnQxaSNqSR9sPnpXIbu7SWZuy56V+q9b0uHV9Mlt5lysikfSvzDrnhyay1u5sQcmNyBnuK0sadCGRqwCGSNmwhxU9pJJx37UNNayWcu1wQR1q9bgqMer7Ua2tAGldoLZzgEHP0q+CF5ULsDtzXiwAHaOfcUxF0VhWEJlsYFFcnYNQSVg8K7QcHIqSyNkg5qaypFEFIGcc5oZpRnrVltEPTKZY/wCrkk/KqyjF8EnFSkfc4Oa8kuljXBGTU+Ip6yMwIUBa8Ez7MO7EDoKHadmOQDV8bB0Pp7UOTTCRtOygyhmxjJq0Q3CgSRjj5GoeWNxOORRMGoNGvlsBj6VTYS4sdaJr1zabFkJZOhBatzbX0F5ErhsfJjXKf3CG4XBxk9q21jK0NsjIcDHSkuWlFjvF+SNKJcHDD6bSCK8dxjngfI0nhvBOOCwYHnNXCQ49Lr9MVmTV7Q9HQa0oGeoGOtGWGoJDIC5YqB0pV5uVwWz78UO7lGyjY+opd3F2GStUdIsr9ZowR0phbyBjx0Fc60vV5bdgqLHtPcr1rY6TdFkLNIXJ+WKaxZu1Ji+TF1GtxEsyFWAI+dIZ4ltZipBPsfancUjFsMMUHehJJnLDgDrUZ42rXpOGVOn4URMs8XPxr3FTiyrdifaqbbFvKeSyN0zRXlYkLDofhqMdl50XhiVBPUV8jsjb16dxVbhkO9fvXiMTJz0NGumBrRoLVxJEO9cm/VnSv2moR6nDEpEgxJjrn3rqenf6Y5rH/q9byP4aeeHBaJgSD3HetPA9ozcyOD33mXkjSbSQo59896XEFThQcUbHdtGjgLyQec0re5wxBBNGcgSgaRirsXQ8ZryOVhOO+DxQysV9I5HzqoysuCPeifZX/HYxuskhj07UB5gJOfpRFvI0inec4FDOoZiSOtT+JWuzK3QsSVNSjiQ8ynpVGSshAJxXsxOBzjiqythIpRey+Ty/hTFTtCoJXqfbNeQwp5OTknFRgUebn51D8I+y5rcSOctipQaYJWPq6ULclvOHqNH6fIwYrnih9mF6oDksClyuOgbrWtgY/tlAOeMUlumIDYA60y0qRmtiD2pLmJuNjvE06L4t0bKEYhs5JFNFlEib3wG9/elicE/WjUG3fjgBaz1+h2SvZd5w/tYfmvdwcYY5+ZoKNt59SqSPlUpBhdwJFBnomIR5iZ24wAM040HVZI5lg9PJ65yazLOxGT1zXtlM6XIZTzmqK07RZ7VM7BbyuVUseK9d42UhwCAe9K9GuJJbBC5BNH7Q8ZyPxT73GxNaYHPcq2VjHAOQfejYpg8UWeGpXcwosfoyv0NEWTHyV+VLRk+wy0nEankFSOoqj40HbB5qxWOVPyqLcqe2RnimvRfwaaYNqYzWZ/VK5SLw7JG+P6h281otMJ8oHPauW/rdezo8ECtiPGcVpYF9mdn/AEcnmKxsw6/KgmaPPI5q+IeZKS/J6VG4iQSHAq7eyqVI/9k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48671" name="Google Shape;220;p20" descr="data:image/jpg;base64,/9j/4AAQSkZJRgABAQAAAQABAAD/2wBDAAkGBwgHBgkIBwgKCgkLDRYPDQwMDRsUFRAWIB0iIiAdHx8kKDQsJCYxJx8fLT0tMTU3Ojo6Iys/RD84QzQ5Ojf/2wBDAQoKCg0MDRoPDxo3JR8lNzc3Nzc3Nzc3Nzc3Nzc3Nzc3Nzc3Nzc3Nzc3Nzc3Nzc3Nzc3Nzc3Nzc3Nzc3Nzc3Nzf/wAARCADcANwDASIAAhEBAxEB/8QAHAAAAgMBAQEBAAAAAAAAAAAABAUCAwYHAQAI/8QANxAAAgEDAwIEBQMDAwQDAAAAAQIDAAQRBRIhMUEGEyJRMmFxgZEHFKEjQsEzUrEV0eHwJGLx/8QAGgEAAgMBAQAAAAAAAAAAAAAAAwQBAgUABv/EACcRAAICAgMAAgIBBQEAAAAAAAABAhEDIQQSMSJBMlETBTNCYXEU/9oADAMBAAIRAxEAPwDm0qeZAfl0qjS5Nkjxnjmj4xvUqgyTXiaNOj+bJlB/zVUmw82iTzqDjJNVu8jHg4H1qw2yg9eakFC9asoV6U7X4RQ7QM1RfHI3LV780Le5EXBqXVaOSr0KtG3wgkmpmQr3NCaexMQ56VdIyg8n7UIktEhPeqZXwOuTUQWJwOB70y0+3gZC0tXjFlZSQnDys2C5+1WBig617qDRx3RSI8UOzZ70ZRS2D2z6SZt3Xj61Bm46814/y6VVk9zV+x1UTJNfAFuBzUCJD0FF20ewZaoW/DpOjzYQo3ZqCptOR35q+RtxwK82ADmpbopuRB39BFKbgf1BjNNHxivdP01r67RADtzyarJ1FtkxVySRqvBOnNJEkgBraXlqwgKnIBHvU/DWlLY2saIpJApte2zyR/DWHkm5Ns3IVFKJy290tI753PG7mpJIsa7MEAd81pNX0u4x5qQliOCBWQv5DHIVOQRxgivScWUZ400ea5cJRyO/AsNH1z/NVzXJI2qxH3pb57Y4q60gnnYBFbn2plyUFbFFCU3SB7nzOcsT96WuG3Hn+ab6oht2EbghvY0v8vPOf4qvZS2i3VwdMe2McViQzjkVLUdU88bEpZNOzn1dKp3c8VmrXhr9f2Er8OSaqYkk1WJCOtfGQY61zsmJMHj50PdKWjOBVkWZG2r1pra2CeWWkOT86qtlpNIQWXmrldpA96MSPnLdauu9kLHYBihVl3fSrxxpegZTb8LpHAPTmqmndAcHFVu3NQPq496IUAPMLXfqPXvRbY96CnGycH59qPiiMgBJ4qlhV4QCM/AFWftgmC9Fq0cIx3oK+uN3CcCpp+lHK/C5VXHHJqeOMY4qFmpaLJ61afTUX+jqv0gVwc143q+Hk1B8u2Bn7U10zTC+C/Aq8YOTBzmo+i21tJJZQCu7JronhLw8yhZZF2j6VDQNFiaUOy+kfKttCUhQKgpblTUfgH4sXL5h1rHDAoGKvLxtxxSSW4bcQCa9S7KjkZx3zWb2XhodX6x6IIZBgqDWQ8X+E7K9BuI3EMo5yB1+tT1DxJ+2BVOtZrUNcvLxG9ZUe1THlvE7ic+J/Kql4KRoyRtt3byDjPvWx8P6ElpZtdXAAOMjIpd4V02a6uBJMCUHvWv8S6fcz6RJDYtsk28U5gyz5Eu2R6Fs+OGCPTGjjfia+jvNVleMAKpKjFKtx7f80ZdWT2ty8dwP6ithgfevvKT/AGitpaVGG1b2VOw+pqJ6V76S4GRye9TeLzCFhJ46k1nI15vYNJKAMZ5qtEZ29R4ryUCGcKxyDRBfgYGKlJv0pdeFkZEPIq/945GN2KFyCOTUd2M1OktFf+krlyQcmh42xXrsScV4nqbCjJqSCeSTR1rptzduqxxMdwzkDrTnwb4UuNb1CLehWAgliR2xXbLLw5ZWqqI4VBXGDj2GBXWQz8+/9IBZRglye9MtI8Lanqrj9pbSLAx4dlwMYPP8fzXbrTwppdvdSXJt1Z2BUEjgA9QKbxxRRoI4kVEUYCqMVEpxS0clJvZ+ervwVrFuk0ssGBHznsB71l9R0+6tVZpYZFCEBiykYP8A3r9Vm1WQbSBj5il9x4V0vULiKa9tVm8ltyIw9OfcjuahZb9LONeH5x0jLRFCrFv9uOambaWaXAHpB6iv0ZfeEdMuoPIWFbaP+4W6Khb74zWb17wTplpZs9uJsoPSoYY+5x/NFh0dApOSTo5hZ6akagtj6U2srVnkCp96odSjFOmD0p7pEfkw+Y45xTGWUcWOxbFCWXJTGduVtogg4OKKtyZOjUma4Msu3PentpbskQODz3rAbllk2byUccUimdvIDEkUFFc+ZG5/FHXllNOCQDihYrby02bTmgThJPwLGUaFTaXJdyE45JpZqNq9jKqSqQM10TTLUKgYisp46x58SBe/NS+NWLuzo8m8nVGj8KGE2q+XjpWlKh0wfasb4UljhsgVbnHSm02s/txvYemjQyKONC+SDlNs5t+o1o9trZfbhJBwcd6yfmEdOldG/UyN7vToNQiAKI2H+QPQ/mubk/IVu8ebljTZi8iKjkaRCFAxXccZOM+1NZEtoIiYmO9e5bOaRM5PAqQaRmAZiR7UGKjEbl2lsG1CRjdqzcCjE5QEVRqsJ2B1HSvbV8wj6VT7LBATPeq5EKmotOQcKpJqdgkklyN4OScAVHpzPEid2wQQPpWn8JeHjqOoRKq5jJKyY9iOf4rR+HfDC6jbJczR4VHwQRjcvXIrT+FNMTR5JYuCd2Q+OoJJ/wA0OWVRdMssbkrRqdD0u30y3WK3QKAoX7AYpsSAaEharWfpU3ZSqJO3GKqRvUTVcsmKoM3OAapNhIoYI4z14oiMjFLImLYINGRS46nmpiisgsDPXpXjxxuMMoI+lVed9KiZW/8ANW8K+iDXvClleo0lvCkc3upxn7CsNdRPaubd1KsvGCMZrq5kycEfms/4l0KG+Qzxx7LhRwynGfr2qmW8sethMVY5WYvT7TzHDE85rZWdsDGoIrEQTvaXhhldkcHlSta+01AJCpJzRMPHcI7K5s6m9Ma/t0C4IoGfT0LblFGwXKyoCCKs6irSgn6DjNrwDjVYo9vSsL4xZWuQBya3tyhKHFc81uGQ6kWkztIwKV5arFoZ4rvJsF0OWVHCkkCtYYEu4RGeSay0C7HwBjHStRo8gEYeQ4x70lgh2lQ1mkoqxb47tmtPCxToC6L9s1yhgmec/muu/qNcibQ0ROV3gtjsPf8AOK47L5m8gYIFehxLpBIwsr7zbBV44q9RwDVGSfpXqOS4ReTQB6wyeUNbhe9U2to205PWipoDFCGdcDFDicgbV4Fd0b2yndeIvijihbLHNM/D9smoa3BAFJVjzj5EUlAaY7V5J7Cum+AfDr297b38qld6jIPZsdvt/muuvDn/ALOgCJLS2WNAByaWlz55I4yc02uULAd8EUulhxKAD8XNZmeLch3BJKI1tZcxg+9FeZkUtt32jnp1ogyqFAJ5NHhLQCcdlrkEHPWgbksnKtn6JVrOMcMKolcAZZhk+xq7VoiMqZZY3m70scMOoNMlcFcgis9I6A7uMjkHPNX2OpqzbDIrN3APNdC1pkTp7Q9DjvU0ck8H7Uve44Bzx7ir7d84z1PtV37RVeWM4veptGrKeKqibgUQp4qKo67M3f6fZwXhmmRdx7kVfELKQbRto7WtOGo2jRg7ZAPQ3zrlF9qF7pt88EjMjxtgiq5uS8STfgXDxllbS9OiXenFVMlqcH27GhbW6YHy5htcdQaE8M+If3Uaxz4DU71TTxdQ+bbkLKBlTRcOeOWNoDmwSxSplMjBozg1mNWsP3DenrnrV1vq+y4ktLsGO4Q4Kt3+Y+VX3U6RRmZj6QM1fJjUl1YOGTq+yEM+mft4jNIfhGcVkNS8TSI5jhYhQevvRni7xcJw1paN9SKw8geRQTnPepw8aOLwrmzyy6fh0KPUV1PSdsp3Hbg/SsPcQmGZkIJweDRuh3LxAoTxio3UimZs5+VOJWhO2mZtSz+kA4oq3TyWVzgkHNe4VD6etfDcxxtNKVTNG3L/AEi+8ujLHtAODQSrI7YUVd5UjNjaaZWlqEXJXmrKLkUlJQ8LfDmmNd6jAhdUcsNu7jmu8WUYhtIR5YRlABA/9/8Ac1x7SYw15BgbJA4IPTP/AJrs0B8+Bc8Njmoyx66Kwm57ZYw9uhFCTpht3tmi4h/Y3UV68QYYPvSeSFoahKhSzSLIAvU8Af5oe6llRuXA4/8A2nLQ+tnAAY8A+woV7VC2X5zwB8qD/Cw38qExu7kHIDFce3LH2FZ7xJ4mu7JhBHsjuCMlepQds/OtxeiGytZbqXG2JCx4/NcP1O9e7vJp5Tl5GLH5U5xeP2lcnpCnK5FRqK2wu81m+vf9a6kI9g2BQQup0kVopXRx0Ktg0KTimWg2TX92gHwg8mtCfWEbYhBTySpHRPCep6g1in79/OGOGbrj5mtlaTBgu05HastBFHb2qxqcYFQttWNnMA7Epn8ViPlL+Sn4bX/lfTXp0CCQE0WklILC8WVVdSCCP4pokoNN+oU8dMPDgnGawP6j6ZH58F8Izub0Mw6fKtl5uF3dce1A+JVFzok/faN2PpQM8VPHKIxgk4ZEzn2mf0sGOt5oF808YWTr0rJ2CRFQygU805/IlDD4c1kcScoTX6NPlQU4tEPGuhLcINQt1xcQ85H9y9xXMfEfid57b9tCcbhya7tlLi3wcEEV+e/H2kjS/EtzFGMRP60Htnt+a9Lil2VnncserMwQd25vfvXjXnG3FeuCCQegqho135B6iiMoF28+2QHpRRxId2aXISOMdKIVhjrV0Ue2Qt0EjZP4pikCrjjNDafbtGMtTIRM/QcdzVYRL5J79PoLdZG4A4pjBY5YFulVRYtkzkVL/qDHhcc8CmYxpCsp2xtYWayXqBPiU5wPlXQrG64XPBHBrCeDXSfUgJRtmToTxkVthATM5X4+6+/zFZvMk70aPEiuux0jq+DnmrCcDjtSy3LjgnkdQaMMuEwetLKf7GHCvCUzbKokYBsnqBVN3cYfH4oSedpXWNAd2AePcnH+KFPKl4FhibM9+pmqGLSYrNDg3D+s/wD1HOPziuXqpc5xXQv1agEcWmbV+LeCfxXPYpCg2nrWrxf7SMvk/wBx0Sij8yQIO5rd6HZRafaq+AHI5rM6HamW4Eh6CtBcXTZ2KenFZ/8AUM/+CNHgYNdmG3N+0jeXGTmkF7fSwz7GOc0eLeQRmUtg1mrlZ7i6ZnztBrGe/TXTrw2HhHxI8V0bK7bCt/puen0NdDtr1XA9QwelcZisgqrMh5HOSa0egardQt5Uz74xyp9qawc1Rj1kLZ+I5PtE6lDKHAGetVavKI9NmUnqpFZ+y1qModmWfuKCvL69uZSZPg7AUfJycajadgMfGm5b0AQGS3baCcU5sbhmwM0CEL4IX1d6IiheMhqxotqVmrKmjVWFxhQM1y79Y4wdRtJUHJQg/mt/YyHAB4NYn9UrOWRYboZKLwflW/wMybpmJzcOrRzFhkZYY7UMQWcgYoqcjBGaFG5PUQcdyOla1GTbZNsA496kitt6fzVZYNg/2nvRUbIEAwfzXHbNFbWfp5xivbl47dMKwzUbi8IQqnUe1K5GlZiZOKP+IH8iZuJJmIXp86lGSh/qc/SqRKIugzUDcFz7CoTkzvhHaNh4LlWTUgiyDzVHpVuM/Sujgh2GfS471yXwtdpbajC8igpu5P8AtPvXXYgkiq6MGBHX3pLlwpjvFn2iWKckbhz2NV3TsmDVoGDz0r2SMMORkVnSTaH4y2LFXfIS+SMkUVYW5Lo7DnYM/Pk/9qmsAXtxmi7LAPHwrgfxQoQr0NPJa0ZT9WNNNz4fjulzutpM8ezcVx9IJVIJ96/RXiCzGoaPc2uATInAPcjn/FcLvEe2vZrSVMPE5Ug9q1eNNda/Rl8iD7JjLRW8q2LH2oi0ZZLsFifpQSy7bUKODRmkQGSTzGzgVi8p9sjNrjKoIcSqJG29BXl7a2ot8lQGApfcXsgmZYRnYKEvtRuHtd5XAxikpjUQe/L/ALU7DtXOOKZ6cNmnBuWPvSBr8SWYj6sTijVvJUs1t40O49aDKLoNFmp8PO+7DnrTrIEpBGaznhm3nXY8ucnqDWjl4uAQML71MVorJ7L0TglRREGCNsi4qcRjCge/erWTHz9qPGNoDJn0abX46UN4qtFu9EmV13YXNFwbiPUOlXXPrs5FIyCMUzhfVi2VWfna9jKyuMHg1KKaIwFT7YK+9MdciCX1wuACrkYpBIDGQ1egUrSZiSik2i+QKsJVec9AO1QRSV5JqxAHjyrc969QbVwalFGrG1uu+4UufT/zVuqeUEHl9c81VNiM4R+KXzFy/wARb70wrbsC6So+csRXyxmvV3YGATVsZBO1uDREwNBGnvNBcK8ZOVOa6xoeowXVnHmVQ4HIz0rkSSvFKCvX5VvfDt3Hc2wEkQEg4JC4z/5pPmfjY5w18qN7G3A9QdT3q3P3FILLdFwkhZewJ5FNo5XHxKRmslTs1HCgogH64rxGCMc/3AfmqvNGcZwe1UXE43LjgjjFVnNRVloRchmk28Kg61jP1E8Ox7xrUKEbgEnx0z2b/H4rQadMTcbW4Zaez28N/ZS2twoeKZCrj3BFTx8ruyM+JeHBH27c5wM4p1Zkw2uIxyR1r3xR4audGuCoBktuscn+D86ps5//AIhyOaVyu5NjmJVFIlp8OBO83U0pv5NsbRnhe2a0QjQWSEfEetItdT4QcDIxSzDoW6dZmZC64IB6VoIS2yMNHkr14oOys3tEieNhsbrzTyMFBu2gDvmgTdsPHSGGmSbpFYcKB0pyyoyb+cEfg0mhaN0Vo25NO7ZNtvvblT1q+NWqBzdbIadOXm2SDCjoadOisoxShGSKfJX0H+KaoweP0njFFxfaBZfUy1GG3HGa+mb+kVHcUOHIcKOtEom80zB3oXmqOE+Mi0Wt3Sgbctms1KHdcVsv1NiSPXZGXAJxmsj0xk1vY/wSMTJ+bZ7aq6DBPFXSOpIOe3tUXUmPKtyOoNUjOOM1ZIo2NZFfbyxJFUjJ69atMhJ56VS7hW6imxWmXIdv+ai2WbK8VTvzwDVUryRnjpVWy0UESM6jcOop94T1qeO4EexJFzyp4P2NZ63ugz/1FGD70wtruC2nV4jtYc9BQskVOIbFJwlZ1u0uI5kBTAburjBo5HdewArMaFfJewKWYbh329fxTuKVVxhyD3weKxskHFmtCakhg7l1A79QaEkQ3GRu2yKOnvVqtuAO7P2xXzoWbeOGHel5x7BoSo8g3r5Nxg5B2Sj2H/orRWkoAHORSWIgnJAXIwwHSr4Ljyjtb6fauhUCZfMZ3VvBeq8FwgeJxgg9vnXN/EugSaG22FC9s3Kv7fKuh2k4dgQcg0Tf2kOo2UlvcLlXHX2qeqnFkKTxyRxqO9zhNuNo70p1KU3LKR2PStHq/h660+/aJwRGclHHesjdSPbXDbecHnNJyi1pjsWntDbSmMxRGJO09+gp+8O8nLZXGKymk3RkkQAYXOWrUO+XUqCFI6Us9NjC2hnBCgtlRcZA7UTb+YqtExbpxQtgWMxDDgLxR00+IwfLIxx0q8Vqwcm7o8tJgSI5DmnsHEQC9qU6dAjyCQrz7U5A8tNwH1o2GL9A5X9FUjAP0oyE7YiSe1CSOjc5HNWXbGHT3l9lJpnCvkL5n8Ti/wCpJZ9dmc/DwKyljeQpcKkxAXPU0y8U6kb3UZizcFqRGy3NuyDW4lSSRjum22bjVF0uXSfNTaswUEOpxk1jy4J+KomNxHs3sV7c8VWqsByalaKVbscqylck16lutw4AIAqhY9wxnANSjP7WQEMc9jmmWxdLYTdWHlKGRiRULTb5m2UZ+tEtcI6gu/PcUNKybsoV/NQpEuDLri1jZwYwORzVqQRRxnIANepE5jVsYzzXrtgAORn3qJVLRaNx2H6ReyWMokR5Aueitx+K3mn3kd1AsoZsnsRXL3lKr6cin/hrWo4WWOeZkGcY2gfzSebjtq0N4s6To6BHNCTjBB+lERyIT1I+tK47iA+uFwc9cuCfxV/nFhgMMfas2dxdMfi1JaD3YIwcHI74NA3Nw28Kr9T6T/ivdzdA2R9KjtVW5GVPUEUtkTloPjajsb6dcjehGQG4xT+GTOKyMUgjkUL06indtOG+E+rtg9aJilRTIr2H39rBdx7J0DKwxn2rmHi7wy9jcNOE3xyZAYD2rpnn7osnqDzVkkMN7amGdA6MOQavOCmRCbh74cIsBFDMrIPUOcVpXaO5jUxtgqOal4h8LtpN7vhybZidrY+H5UNpKCOXLcqDzWZKLUmmaSknG0GoZRCGX0kdaYQ3LBhvG7jn6UMJk9SkcEHAovT/AC3JU8leKlL9EN/bQ0spYhhouc9c0xZyo6ZB4NLI4f2+1lHxUwG8r7rR8dpUxedN2ih4kaX2Haj72NZdKljQ87D1qkQK5HJBFWSxt5LBMnij4dS2CzbjSPzZqkLG8mHwsrkY+9ApLIj89uK0HiOwmt9ZuoyOfMJH5pX+1CjMnetlMyGn4yEFyMHPPyoWW5KuQDV8SrvIHvjiqposSHAB+9WtkJJB4MjYxxWi0yxiuYP6pGcd6VptxgAUXZ33kcZwO9MSuheKVl7aVCAys32zQUWkskpYHKA55pulzDL6mIzULm5AQiMA8UFKQeXVgk82CI1OD0NUTRkYIbp2zVLurygsfrX0zBSDuzkUSFrbBZKekQll2sQeaJtpmiw0YX6FaBdTK654ycE0ylso4LUSLI2c8g85qZSX2RGLvRq9FuYrtQskIjb3C9a0USmMDGQp7muTrqLQuDG2CO+2tj4d8SCWPy7q4Q8cekrSObBe0O4staZsA644OfmK+DsvQjHcE4oRWjlUNGd4P+05q5NoAHOfYgZrPnBpjsZJov3KeQuD8qtguijqAeelBtkfCDn61UZG655Hal5Og0UmadLkBo13ZL9D9KbQONq4496xVvebQI355yD3FaTT7tXjBY8Y4NExZE2UyQpB1/BHcwssqhlIwQawGq6W+lXcceP6EhO2Tt966Cz7o+Oapu7WK+tGilQNjkZqc2Lv56dhy9P+HPimSGB9QGM+4zR2nRKjiQNy3DZoi70qeyZujRN0PtXtjCVmCOBg9Me9IJNSpofbTjaGJkBCoe3Sj4lURArzQbRLvI6EDg1fZytvCFeOmabj7sUl5osdWLBo+D3pjbIJEwRyaDkjKSAjoaJtHIII/FHxqpbA5Nx0c4/UnQxaSNqSR9sPnpXIbu7SWZuy56V+q9b0uHV9Mlt5lysikfSvzDrnhyay1u5sQcmNyBnuK0sadCGRqwCGSNmwhxU9pJJx37UNNayWcu1wQR1q9bgqMer7Ua2tAGldoLZzgEHP0q+CF5ULsDtzXiwAHaOfcUxF0VhWEJlsYFFcnYNQSVg8K7QcHIqSyNkg5qaypFEFIGcc5oZpRnrVltEPTKZY/wCrkk/KqyjF8EnFSkfc4Oa8kuljXBGTU+Ip6yMwIUBa8Ez7MO7EDoKHadmOQDV8bB0Pp7UOTTCRtOygyhmxjJq0Q3CgSRjj5GoeWNxOORRMGoNGvlsBj6VTYS4sdaJr1zabFkJZOhBatzbX0F5ErhsfJjXKf3CG4XBxk9q21jK0NsjIcDHSkuWlFjvF+SNKJcHDD6bSCK8dxjngfI0nhvBOOCwYHnNXCQ49Lr9MVmTV7Q9HQa0oGeoGOtGWGoJDIC5YqB0pV5uVwWz78UO7lGyjY+opd3F2GStUdIsr9ZowR0phbyBjx0Fc60vV5bdgqLHtPcr1rY6TdFkLNIXJ+WKaxZu1Ji+TF1GtxEsyFWAI+dIZ4ltZipBPsfancUjFsMMUHehJJnLDgDrUZ42rXpOGVOn4URMs8XPxr3FTiyrdifaqbbFvKeSyN0zRXlYkLDofhqMdl50XhiVBPUV8jsjb16dxVbhkO9fvXiMTJz0NGumBrRoLVxJEO9cm/VnSv2moR6nDEpEgxJjrn3rqenf6Y5rH/q9byP4aeeHBaJgSD3HetPA9ozcyOD33mXkjSbSQo59896XEFThQcUbHdtGjgLyQec0re5wxBBNGcgSgaRirsXQ8ZryOVhOO+DxQysV9I5HzqoysuCPeifZX/HYxuskhj07UB5gJOfpRFvI0inec4FDOoZiSOtT+JWuzK3QsSVNSjiQ8ynpVGSshAJxXsxOBzjiqythIpRey+Ty/hTFTtCoJXqfbNeQwp5OTknFRgUebn51D8I+y5rcSOctipQaYJWPq6ULclvOHqNH6fIwYrnih9mF6oDksClyuOgbrWtgY/tlAOeMUlumIDYA60y0qRmtiD2pLmJuNjvE06L4t0bKEYhs5JFNFlEib3wG9/elicE/WjUG3fjgBaz1+h2SvZd5w/tYfmvdwcYY5+ZoKNt59SqSPlUpBhdwJFBnomIR5iZ24wAM040HVZI5lg9PJ65yazLOxGT1zXtlM6XIZTzmqK07RZ7VM7BbyuVUseK9d42UhwCAe9K9GuJJbBC5BNH7Q8ZyPxT73GxNaYHPcq2VjHAOQfejYpg8UWeGpXcwosfoyv0NEWTHyV+VLRk+wy0nEankFSOoqj40HbB5qxWOVPyqLcqe2RnimvRfwaaYNqYzWZ/VK5SLw7JG+P6h281otMJ8oHPauW/rdezo8ECtiPGcVpYF9mdn/AEcnmKxsw6/KgmaPPI5q+IeZKS/J6VG4iQSHAq7eyqVI/9k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2097171" name="Google Shape;221;p20" descr="http://photographicdictionary.com/sites/photographicdictionary.com/files/photos/t/tail.jp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0" y="1371600"/>
            <a:ext cx="8915400" cy="574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Google Shape;226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endParaRPr/>
          </a:p>
        </p:txBody>
      </p:sp>
      <p:sp>
        <p:nvSpPr>
          <p:cNvPr id="1048675" name="Google Shape;227;p2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0" indent="-295910" algn="l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pic>
        <p:nvPicPr>
          <p:cNvPr id="2097172" name="Google Shape;228;p21" descr="http://3.bp.blogspot.com/_DEXYKcYIUIY/SvB5DjC-H0I/AAAAAAAABOw/E5eV5BxsuSM/s320/salamanderpng.jp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228600" y="0"/>
            <a:ext cx="8686800" cy="6809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Google Shape;233;p22"/>
          <p:cNvSpPr txBox="1">
            <a:spLocks noGrp="1"/>
          </p:cNvSpPr>
          <p:nvPr>
            <p:ph type="title"/>
          </p:nvPr>
        </p:nvSpPr>
        <p:spPr>
          <a:xfrm>
            <a:off x="1931857" y="66675"/>
            <a:ext cx="637794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3690"/>
              <a:buFont typeface="Lucida Sans"/>
              <a:buNone/>
            </a:pPr>
            <a:r>
              <a:rPr lang="en-US" sz="3690" dirty="0"/>
              <a:t>Animals that live on the leaves</a:t>
            </a:r>
            <a:endParaRPr sz="3690" dirty="0"/>
          </a:p>
        </p:txBody>
      </p:sp>
      <p:sp>
        <p:nvSpPr>
          <p:cNvPr id="1048679" name="Google Shape;234;p2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0" indent="-295910" algn="l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pic>
        <p:nvPicPr>
          <p:cNvPr id="2097173" name="Google Shape;235;p22" descr="http://animals.jrank.org/article_images/ep201102/animals/animals774.jp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0" y="1219200"/>
            <a:ext cx="9144000" cy="557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Google Shape;240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endParaRPr/>
          </a:p>
        </p:txBody>
      </p:sp>
      <p:sp>
        <p:nvSpPr>
          <p:cNvPr id="1048683" name="Google Shape;241;p2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0" indent="-295910" algn="l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pic>
        <p:nvPicPr>
          <p:cNvPr id="2097174" name="Google Shape;242;p23" descr="http://static.howstuffworks.com/gif/willow/peacock-info0.gif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0" y="304800"/>
            <a:ext cx="9188592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Google Shape;247;p24"/>
          <p:cNvSpPr txBox="1">
            <a:spLocks noGrp="1"/>
          </p:cNvSpPr>
          <p:nvPr>
            <p:ph type="title"/>
          </p:nvPr>
        </p:nvSpPr>
        <p:spPr>
          <a:xfrm>
            <a:off x="1901877" y="0"/>
            <a:ext cx="637794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3690"/>
              <a:buFont typeface="Lucida Sans"/>
              <a:buNone/>
            </a:pPr>
            <a:r>
              <a:rPr lang="en-US" sz="3690" dirty="0"/>
              <a:t>Animals that live on the ground</a:t>
            </a:r>
            <a:endParaRPr sz="3690" dirty="0"/>
          </a:p>
        </p:txBody>
      </p:sp>
      <p:sp>
        <p:nvSpPr>
          <p:cNvPr id="1048687" name="Google Shape;248;p2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0" indent="-295910" algn="l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pic>
        <p:nvPicPr>
          <p:cNvPr id="2097175" name="Google Shape;249;p24" descr="http://img.dailymail.co.uk/i/pix/2007/10_04/cowsDM2810_468x300.jp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-132588" y="1219200"/>
            <a:ext cx="9276588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Google Shape;254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endParaRPr/>
          </a:p>
        </p:txBody>
      </p:sp>
      <p:sp>
        <p:nvSpPr>
          <p:cNvPr id="1048691" name="Google Shape;255;p2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0" indent="-295910" algn="l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pic>
        <p:nvPicPr>
          <p:cNvPr id="2097176" name="Google Shape;256;p25" descr="http://upload.wikimedia.org/wikipedia/commons/thumb/6/6d/Highland_Cattle_2.jpg/800px-Highland_Cattle_2.jp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0" y="0"/>
            <a:ext cx="8839200" cy="647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Google Shape;261;p26"/>
          <p:cNvSpPr txBox="1">
            <a:spLocks noGrp="1"/>
          </p:cNvSpPr>
          <p:nvPr>
            <p:ph type="title"/>
          </p:nvPr>
        </p:nvSpPr>
        <p:spPr>
          <a:xfrm>
            <a:off x="1092408" y="0"/>
            <a:ext cx="637794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3690"/>
              <a:buFont typeface="Lucida Sans"/>
              <a:buNone/>
            </a:pPr>
            <a:r>
              <a:rPr lang="en-US" sz="3690" dirty="0"/>
              <a:t>Animals that live around the tree</a:t>
            </a:r>
            <a:endParaRPr sz="3690" dirty="0"/>
          </a:p>
        </p:txBody>
      </p:sp>
      <p:sp>
        <p:nvSpPr>
          <p:cNvPr id="1048695" name="Google Shape;262;p2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0" indent="-295910" algn="l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pic>
        <p:nvPicPr>
          <p:cNvPr id="2097177" name="Google Shape;263;p26" descr="http://kailih28.edublogs.org/files/2010/12/coquerels-sifaka-s43lup.jp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-189701" y="1143000"/>
            <a:ext cx="9333701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Google Shape;268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endParaRPr/>
          </a:p>
        </p:txBody>
      </p:sp>
      <p:sp>
        <p:nvSpPr>
          <p:cNvPr id="1048699" name="Google Shape;269;p2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0" indent="-295910" algn="l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pic>
        <p:nvPicPr>
          <p:cNvPr id="2097178" name="Google Shape;270;p27" descr="http://i.ehow.com/images/a07/sr/jk/animals-live-oak-tree-1.1-120X120.jp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-221673" y="381000"/>
            <a:ext cx="8832273" cy="647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1" name="Title 1048770"/>
          <p:cNvSpPr>
            <a:spLocks noGrp="1"/>
          </p:cNvSpPr>
          <p:nvPr>
            <p:ph type="title"/>
          </p:nvPr>
        </p:nvSpPr>
        <p:spPr>
          <a:xfrm>
            <a:off x="457200" y="-326102"/>
            <a:ext cx="8229600" cy="5687108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2097185" name="Picture 209718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755"/>
            <a:ext cx="9144000" cy="715670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Google Shape;275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r>
              <a:rPr lang="en-US"/>
              <a:t>EVALUATION</a:t>
            </a:r>
          </a:p>
        </p:txBody>
      </p:sp>
      <p:sp>
        <p:nvSpPr>
          <p:cNvPr id="1048703" name="Google Shape;276;p2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0" indent="-411480" algn="l" rtl="0">
              <a:spcBef>
                <a:spcPts val="0"/>
              </a:spcBef>
              <a:spcAft>
                <a:spcPts val="0"/>
              </a:spcAft>
              <a:buSzPts val="1820"/>
              <a:buChar char="▣"/>
            </a:pPr>
            <a:r>
              <a:rPr lang="en-US"/>
              <a:t>CAN YOU DRAW THIS ANIMAL WITH THUMB PRINTING ?</a:t>
            </a:r>
          </a:p>
          <a:p>
            <a:pPr marL="548640" lvl="0" indent="-411480" algn="l" rtl="0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en-US"/>
              <a:t>NAME THE ANIMAL TOO</a:t>
            </a:r>
          </a:p>
        </p:txBody>
      </p:sp>
      <p:pic>
        <p:nvPicPr>
          <p:cNvPr id="2097179" name="Google Shape;277;p28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2743200" y="3352800"/>
            <a:ext cx="3695700" cy="31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Google Shape;282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3690"/>
              <a:buFont typeface="Lucida Sans"/>
              <a:buNone/>
            </a:pPr>
            <a:r>
              <a:rPr lang="en-US" sz="3690"/>
              <a:t>DRAW THIS ANIMAL AND NAME IT </a:t>
            </a:r>
            <a:endParaRPr sz="3690"/>
          </a:p>
        </p:txBody>
      </p:sp>
      <p:pic>
        <p:nvPicPr>
          <p:cNvPr id="2097180" name="Google Shape;283;p29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>
            <a:fillRect/>
          </a:stretch>
        </p:blipFill>
        <p:spPr>
          <a:xfrm>
            <a:off x="4052887" y="3567112"/>
            <a:ext cx="1038225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1" name="Google Shape;284;p29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>
            <a:fillRect/>
          </a:stretch>
        </p:blipFill>
        <p:spPr>
          <a:xfrm rot="-3817031">
            <a:off x="2895600" y="5257800"/>
            <a:ext cx="1600200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2" name="Google Shape;285;p29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>
            <a:fillRect/>
          </a:stretch>
        </p:blipFill>
        <p:spPr>
          <a:xfrm rot="-3852815">
            <a:off x="2626598" y="4643630"/>
            <a:ext cx="1057275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3" name="Google Shape;286;p29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>
            <a:fillRect/>
          </a:stretch>
        </p:blipFill>
        <p:spPr>
          <a:xfrm rot="-1552689">
            <a:off x="2205176" y="3693526"/>
            <a:ext cx="1057275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4" name="Google Shape;287;p29"/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/>
          <a:stretch>
            <a:fillRect/>
          </a:stretch>
        </p:blipFill>
        <p:spPr>
          <a:xfrm>
            <a:off x="5562600" y="3124200"/>
            <a:ext cx="1038225" cy="7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Google Shape;292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516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7200"/>
              <a:buFont typeface="Lucida Sans"/>
              <a:buNone/>
            </a:pPr>
            <a:r>
              <a:rPr lang="en-US" sz="7200"/>
              <a:t>TELL</a:t>
            </a:r>
            <a:br>
              <a:rPr lang="en-US" sz="7200"/>
            </a:br>
            <a:r>
              <a:rPr lang="en-US" sz="7200"/>
              <a:t> FEW </a:t>
            </a:r>
            <a:br>
              <a:rPr lang="en-US" sz="7200"/>
            </a:br>
            <a:r>
              <a:rPr lang="en-US" sz="7200"/>
              <a:t>ANIM ALS WE FIND IN OUR HOMES</a:t>
            </a:r>
            <a:endParaRPr sz="7200"/>
          </a:p>
        </p:txBody>
      </p:sp>
      <p:sp>
        <p:nvSpPr>
          <p:cNvPr id="1048714" name="Google Shape;293;p30"/>
          <p:cNvSpPr txBox="1">
            <a:spLocks noGrp="1"/>
          </p:cNvSpPr>
          <p:nvPr>
            <p:ph type="body" idx="4294967295"/>
          </p:nvPr>
        </p:nvSpPr>
        <p:spPr>
          <a:xfrm>
            <a:off x="0" y="609600"/>
            <a:ext cx="8229600" cy="569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0" indent="-163830" algn="l" rtl="0">
              <a:spcBef>
                <a:spcPts val="0"/>
              </a:spcBef>
              <a:spcAft>
                <a:spcPts val="0"/>
              </a:spcAft>
              <a:buSzPts val="3900"/>
              <a:buNone/>
            </a:pPr>
            <a:endParaRPr sz="6000"/>
          </a:p>
          <a:p>
            <a:pPr marL="548640" lvl="0" indent="-163830" algn="l" rtl="0">
              <a:spcBef>
                <a:spcPts val="1200"/>
              </a:spcBef>
              <a:spcAft>
                <a:spcPts val="0"/>
              </a:spcAft>
              <a:buSzPts val="3900"/>
              <a:buNone/>
            </a:pPr>
            <a:endParaRPr sz="6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Google Shape;298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800"/>
              <a:buFont typeface="Lucida Sans"/>
              <a:buNone/>
            </a:pPr>
            <a:r>
              <a:rPr lang="en-US" sz="4800"/>
              <a:t>CAN YOU TELL SOME UNINVITED ANIMALS IN OUR HOMES</a:t>
            </a:r>
            <a:endParaRPr sz="4800"/>
          </a:p>
        </p:txBody>
      </p:sp>
      <p:sp>
        <p:nvSpPr>
          <p:cNvPr id="1048718" name="Google Shape;299;p3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0" indent="-295910" algn="l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Google Shape;90;p2"/>
          <p:cNvSpPr txBox="1">
            <a:spLocks noGrp="1"/>
          </p:cNvSpPr>
          <p:nvPr>
            <p:ph type="title"/>
          </p:nvPr>
        </p:nvSpPr>
        <p:spPr>
          <a:xfrm>
            <a:off x="2036789" y="313975"/>
            <a:ext cx="637794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r>
              <a:rPr lang="en-US" dirty="0"/>
              <a:t>Animals we find on branches</a:t>
            </a:r>
          </a:p>
        </p:txBody>
      </p:sp>
      <p:sp>
        <p:nvSpPr>
          <p:cNvPr id="1048596" name="Google Shape;91;p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0" indent="-295910" algn="l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pic>
        <p:nvPicPr>
          <p:cNvPr id="2097153" name="Google Shape;92;p2" descr="http://www.teachersdomain.org/assets/wgbh/midlit10/midlit10_img_splwintercrane/midlit10_img_splwintercrane.jp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142610" y="1713445"/>
            <a:ext cx="914400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68" name="TextBox 1048767"/>
          <p:cNvSpPr txBox="1"/>
          <p:nvPr/>
        </p:nvSpPr>
        <p:spPr>
          <a:xfrm>
            <a:off x="2572000" y="3219450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Google Shape;97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endParaRPr/>
          </a:p>
        </p:txBody>
      </p:sp>
      <p:sp>
        <p:nvSpPr>
          <p:cNvPr id="1048600" name="Google Shape;98;p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0" indent="-295910" algn="l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pic>
        <p:nvPicPr>
          <p:cNvPr id="2097154" name="Google Shape;99;p3" descr="http://www.imagegossips.com/wp-content/uploads/2010/09/peregrine-falcon-fastest-animal-in-the-world.jp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Google Shape;104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endParaRPr/>
          </a:p>
        </p:txBody>
      </p:sp>
      <p:sp>
        <p:nvSpPr>
          <p:cNvPr id="1048604" name="Google Shape;105;p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0" indent="-295910" algn="l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pic>
        <p:nvPicPr>
          <p:cNvPr id="2097155" name="Google Shape;106;p4" descr="http://bipolarblast.files.wordpress.com/2008/12/raven_17812.jp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Google Shape;111;p5"/>
          <p:cNvSpPr txBox="1">
            <a:spLocks noGrp="1"/>
          </p:cNvSpPr>
          <p:nvPr>
            <p:ph type="title"/>
          </p:nvPr>
        </p:nvSpPr>
        <p:spPr>
          <a:xfrm>
            <a:off x="1383030" y="-52154"/>
            <a:ext cx="637794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r>
              <a:rPr lang="en-US" dirty="0"/>
              <a:t>Animals that can crawl</a:t>
            </a:r>
          </a:p>
        </p:txBody>
      </p:sp>
      <p:sp>
        <p:nvSpPr>
          <p:cNvPr id="1048608" name="Google Shape;112;p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0" indent="-295910" algn="l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pic>
        <p:nvPicPr>
          <p:cNvPr id="2097156" name="Google Shape;113;p5" descr="http://frysingerreunion.org/africa/gambia287.jp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0" y="1143000"/>
            <a:ext cx="89154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Google Shape;118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endParaRPr/>
          </a:p>
        </p:txBody>
      </p:sp>
      <p:sp>
        <p:nvSpPr>
          <p:cNvPr id="1048612" name="Google Shape;119;p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0" indent="-295910" algn="l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pic>
        <p:nvPicPr>
          <p:cNvPr id="2097157" name="Google Shape;120;p6" descr="http://2.bp.blogspot.com/_wdtCRgVZ6yE/R1NNlVe7P2I/AAAAAAAABv4/ynsIGimCeIg/s1600-R/DSC07971.JP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0" y="140494"/>
            <a:ext cx="8991600" cy="6717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Google Shape;125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endParaRPr/>
          </a:p>
        </p:txBody>
      </p:sp>
      <p:sp>
        <p:nvSpPr>
          <p:cNvPr id="1048616" name="Google Shape;126;p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0" indent="-295910" algn="l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pic>
        <p:nvPicPr>
          <p:cNvPr id="2097158" name="Google Shape;127;p7" descr="http://scienceblogs.com/tetrapodzoology/Amphiuma-means-with-egg-clutch-May-2010.jp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0</TotalTime>
  <Words>142</Words>
  <Application>Microsoft Office PowerPoint</Application>
  <PresentationFormat>On-screen Show (4:3)</PresentationFormat>
  <Paragraphs>30</Paragraphs>
  <Slides>33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Book Antiqua</vt:lpstr>
      <vt:lpstr>Century Gothic</vt:lpstr>
      <vt:lpstr>Lucida Sans</vt:lpstr>
      <vt:lpstr>Arial</vt:lpstr>
      <vt:lpstr>Vapor Trail</vt:lpstr>
      <vt:lpstr>I B PATEL ENGLISH SCHOOL  (PRIMARY SECTION)</vt:lpstr>
      <vt:lpstr>Poonam see </vt:lpstr>
      <vt:lpstr>PowerPoint Presentation</vt:lpstr>
      <vt:lpstr>Animals we find on branches</vt:lpstr>
      <vt:lpstr>PowerPoint Presentation</vt:lpstr>
      <vt:lpstr>PowerPoint Presentation</vt:lpstr>
      <vt:lpstr>Animals that can crawl</vt:lpstr>
      <vt:lpstr>PowerPoint Presentation</vt:lpstr>
      <vt:lpstr>PowerPoint Presentation</vt:lpstr>
      <vt:lpstr>Animals that can walk</vt:lpstr>
      <vt:lpstr>PowerPoint Presentation</vt:lpstr>
      <vt:lpstr>PowerPoint Presentation</vt:lpstr>
      <vt:lpstr>Animals that can hop</vt:lpstr>
      <vt:lpstr>PowerPoint Presentation</vt:lpstr>
      <vt:lpstr>PowerPoint Presentation</vt:lpstr>
      <vt:lpstr>Animals that have wings</vt:lpstr>
      <vt:lpstr>PowerPoint Presentation</vt:lpstr>
      <vt:lpstr>PowerPoint Presentation</vt:lpstr>
      <vt:lpstr>Animals that have feet</vt:lpstr>
      <vt:lpstr>PowerPoint Presentation</vt:lpstr>
      <vt:lpstr>PowerPoint Presentation</vt:lpstr>
      <vt:lpstr>Animals that have tails</vt:lpstr>
      <vt:lpstr>PowerPoint Presentation</vt:lpstr>
      <vt:lpstr>Animals that live on the leaves</vt:lpstr>
      <vt:lpstr>PowerPoint Presentation</vt:lpstr>
      <vt:lpstr>Animals that live on the ground</vt:lpstr>
      <vt:lpstr>PowerPoint Presentation</vt:lpstr>
      <vt:lpstr>Animals that live around the tree</vt:lpstr>
      <vt:lpstr>PowerPoint Presentation</vt:lpstr>
      <vt:lpstr>EVALUATION</vt:lpstr>
      <vt:lpstr>DRAW THIS ANIMAL AND NAME IT </vt:lpstr>
      <vt:lpstr>TELL  FEW  ANIM ALS WE FIND IN OUR HOMES</vt:lpstr>
      <vt:lpstr>CAN YOU TELL SOME UNINVITED ANIMALS IN OUR HOMES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B PATEL ENGLISH SCHOOL  (PRIMARY SECTION)</dc:title>
  <dc:creator>compaq</dc:creator>
  <cp:lastModifiedBy>vpandit210@outlook.com</cp:lastModifiedBy>
  <cp:revision>3</cp:revision>
  <dcterms:created xsi:type="dcterms:W3CDTF">2011-09-13T12:50:40Z</dcterms:created>
  <dcterms:modified xsi:type="dcterms:W3CDTF">2020-05-26T18:14:00Z</dcterms:modified>
</cp:coreProperties>
</file>