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1" r:id="rId1"/>
  </p:sldMasterIdLst>
  <p:handoutMasterIdLst>
    <p:handoutMasterId r:id="rId11"/>
  </p:handoutMasterIdLst>
  <p:sldIdLst>
    <p:sldId id="307" r:id="rId2"/>
    <p:sldId id="308" r:id="rId3"/>
    <p:sldId id="315" r:id="rId4"/>
    <p:sldId id="316" r:id="rId5"/>
    <p:sldId id="317" r:id="rId6"/>
    <p:sldId id="318" r:id="rId7"/>
    <p:sldId id="319" r:id="rId8"/>
    <p:sldId id="320" r:id="rId9"/>
    <p:sldId id="321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9B36CBE-3D78-49FE-BC28-754A17CE9886}">
          <p14:sldIdLst>
            <p14:sldId id="307"/>
          </p14:sldIdLst>
        </p14:section>
        <p14:section name="Untitled Section" id="{EC9F6E6F-8377-4FB4-8DA9-AD46BAC7A22A}">
          <p14:sldIdLst>
            <p14:sldId id="308"/>
            <p14:sldId id="315"/>
            <p14:sldId id="316"/>
            <p14:sldId id="317"/>
            <p14:sldId id="318"/>
            <p14:sldId id="319"/>
            <p14:sldId id="320"/>
            <p14:sldId id="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58083D"/>
    <a:srgbClr val="99FF66"/>
    <a:srgbClr val="66FFFF"/>
    <a:srgbClr val="6666FF"/>
    <a:srgbClr val="FF0000"/>
    <a:srgbClr val="AD3DA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0250" autoAdjust="0"/>
  </p:normalViewPr>
  <p:slideViewPr>
    <p:cSldViewPr>
      <p:cViewPr varScale="1">
        <p:scale>
          <a:sx n="74" d="100"/>
          <a:sy n="74" d="100"/>
        </p:scale>
        <p:origin x="10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262ED1A-DE48-4AE6-8C40-D897DF176A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9A200780-6847-4693-B807-55A803C0B4E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EFA4EB28-10F7-4C59-A737-26D8C9BB4CC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D00D2B4B-CCDA-48FA-8C29-24EBAB7DD10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53BC4D-6886-41BD-9D38-8AE32802CD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BA0A02A7-E183-47B7-AAF9-C717AA605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771EED-5C44-4D21-BD0B-F17594CC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32488" y="4324350"/>
            <a:ext cx="2297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FCEBE3-BB99-4531-8799-70D7AF9D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324350"/>
            <a:ext cx="4879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816F9B-BEDE-4830-8623-8CFFE9791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1430338"/>
            <a:ext cx="2171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672F-7443-43CC-AD7C-8750EA8905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464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A9CAB8-54DB-47C7-AF33-620C4005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00547BE-5A7F-4851-B99E-8894CE67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A90BEB-2C55-4C94-8541-8958A8B7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35EE4-21E0-40AC-B5B2-0014F3DA8C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765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E16EF798-44FA-426D-ABE3-B61CACFF5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8BDBD8F-6E0C-49F6-97A6-F72EE27E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60CB1C2-915B-4EBD-A24B-3F09ED0A1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F804650-7B48-4F8F-91A5-0AC76997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B9E6E-BAD5-43E4-B3C7-DCC833993C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3127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6380B63A-4C71-4EAE-8B3D-5D815D6D5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F2E0D8-8A8B-4A98-961F-18113E49310B}"/>
              </a:ext>
            </a:extLst>
          </p:cNvPr>
          <p:cNvSpPr txBox="1"/>
          <p:nvPr/>
        </p:nvSpPr>
        <p:spPr>
          <a:xfrm>
            <a:off x="231775" y="80803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32E263-1885-40C2-AD1C-B824DA71CFC7}"/>
              </a:ext>
            </a:extLst>
          </p:cNvPr>
          <p:cNvSpPr txBox="1"/>
          <p:nvPr/>
        </p:nvSpPr>
        <p:spPr>
          <a:xfrm>
            <a:off x="8147050" y="3021013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61C34894-3914-4FA6-93E0-B1A974E92D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EC33B42A-9EEB-41F5-B22A-BA12547770E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99E2137-30FD-40C0-AA60-E953F64369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92C92-5B6C-47D0-9C74-D7C5D49EEC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510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70BD6807-8330-4007-BA15-B82E416DD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C490878-F48D-47D2-94AF-40BCEA3B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79413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8C29F7D-55C9-4579-A01E-939C8CFBD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065B6C6-C7F7-4AD0-8CAE-83CDB9C6D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FC928-A72C-454D-8ECF-0CD8A544A9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8452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9CA54C0-2178-4AE8-982B-D4B154B1696B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D61151B-8FC3-4F6F-85F2-C57903951E3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A7C82B1-B030-46A5-AE06-603191646DD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3C9DB-C368-4CC7-9191-31AEAD86D5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072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FA97736-52A4-4928-975C-3C1F50458CBB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94C494-F74C-4C43-93D8-D686B4F12A1A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1A43BF8-07D0-4EFC-A600-CE8876D7B5BF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240A-EF9F-4311-80D5-2D2F2CF297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3647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62E25-1307-42D3-92DB-3419872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342F7-AC36-4E0A-9570-40669BFE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ABB9C-E1E4-44A3-9B43-BE59AA4A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C9D72-E0B6-4CCF-A395-6C6B3A9183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613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C2E094F5-087E-4772-B787-6B71FFEAD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643E88-4583-4825-9F1B-44F8E628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A8B89A-0E41-4F22-9915-9699491A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5C6304-E7E1-4A4D-85C0-7063B311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F732C-6E5D-42D6-B1A5-AEB09BA4D5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94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DFAD8-C86C-4C4C-8F1C-F2A6C714B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9C55A-23FB-4BBC-90FD-1D2C20D1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18831-53F6-4575-B487-D6663AFC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BD4A2-D899-47E8-8AFB-F0310CA53E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670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D754AD20-F1FE-4AA9-86FB-0D0BF9756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F3B560-7087-4A8C-889B-CED0C34E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17F999-B73E-4B49-A8E8-96D81258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AA6A6ED-F5A8-4FF9-978B-9535F0F38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DF759-1388-49E2-B5CA-747A009657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01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4F45BC-9153-44D1-BF35-E65933874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FF206C-0F11-48FE-AAAE-17887A90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1D6602-8FE1-4647-97DE-7B32C1D1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F235-D950-46E7-9DC9-1634123264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587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B453C43-C1DF-4CB7-AB51-393DA468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003E86-C83F-410D-A9CA-434F6E9B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135C92-AAD2-4792-B351-D4FA3F1E5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3027-6900-4BD9-A8FF-788137D2E9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75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FAF57E-6A7B-4848-B763-E1199A645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9923E13-D4FB-46EE-817F-BEF119DC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A72A63-9906-4C41-8FAE-9C07CC3F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6B538-FDD6-4919-BC2A-91EA180754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411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A483B1D-A85B-4F6E-8FD1-08425C9ED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AB089ED-D7A8-440A-BA7E-459737229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9B86513-B100-43A6-82E4-B12F69FB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D8C51-E9FA-4BD1-A560-E1C192C280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596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176180-043D-4B67-AD4C-5E5013640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5C6771-3F4E-44B8-88F4-559FA7782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3F298E-5DB9-4B88-9EAA-FB2B32B3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821CA-0761-4437-AA57-E2092A3711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853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A18BD8-4428-432C-B95C-4C10B430B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88726A-F772-4383-A734-0E1A8A02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51E573-7F87-4BAE-B03F-B5A70A58D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643A9-987D-4BB7-8DBC-40F8B041C6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045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0-HD-TOP.png">
            <a:extLst>
              <a:ext uri="{FF2B5EF4-FFF2-40B4-BE49-F238E27FC236}">
                <a16:creationId xmlns:a16="http://schemas.microsoft.com/office/drawing/2014/main" id="{22D28164-7912-442E-8B2C-8C25A7D0F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B82439-9847-4F77-B612-4C955081C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3588"/>
            <a:ext cx="6378575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035B3FF-24D1-4E37-B4C4-CD1DC089D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2193925"/>
            <a:ext cx="795655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047F2-F072-4C33-B338-8F2B2ACE2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1913" y="6356350"/>
            <a:ext cx="2138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255DA-4A0B-462C-A62D-9B4E4EE3B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725" y="6356350"/>
            <a:ext cx="5681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D2143-6B8E-4FBF-AC38-6DE364D01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72250" y="381000"/>
            <a:ext cx="1978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E0633B-D725-4644-93CD-76F1DCF3F9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2" r:id="rId1"/>
    <p:sldLayoutId id="2147484241" r:id="rId2"/>
    <p:sldLayoutId id="2147484253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54" r:id="rId11"/>
    <p:sldLayoutId id="2147484255" r:id="rId12"/>
    <p:sldLayoutId id="2147484256" r:id="rId13"/>
    <p:sldLayoutId id="2147484249" r:id="rId14"/>
    <p:sldLayoutId id="2147484250" r:id="rId15"/>
    <p:sldLayoutId id="2147484251" r:id="rId16"/>
    <p:sldLayoutId id="2147484257" r:id="rId17"/>
  </p:sldLayoutIdLst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F355CCF-9720-4EDB-A602-39E2E910F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642938"/>
            <a:ext cx="7231063" cy="1295400"/>
          </a:xfrm>
        </p:spPr>
        <p:txBody>
          <a:bodyPr rtlCol="0">
            <a:noAutofit/>
          </a:bodyPr>
          <a:lstStyle/>
          <a:p>
            <a:pPr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n-US" sz="2800" dirty="0">
                <a:latin typeface="Arial Black" panose="020B0A04020102020204" pitchFamily="34" charset="0"/>
              </a:rPr>
              <a:t>I B PATEL ENGLISH SCHOOL</a:t>
            </a:r>
          </a:p>
          <a:p>
            <a:pPr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n-US" sz="2800" dirty="0">
                <a:latin typeface="Arial Black" panose="020B0A04020102020204" pitchFamily="34" charset="0"/>
              </a:rPr>
              <a:t>(PRIMARY SECTION)</a:t>
            </a:r>
            <a:endParaRPr lang="en-IN" sz="2800" dirty="0">
              <a:latin typeface="Arial Black" panose="020B0A0402010202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1BE1C63-570C-4DAB-98C4-7999434D4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5" y="1957388"/>
            <a:ext cx="449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 Black" panose="020B0A04020102020204" pitchFamily="34" charset="0"/>
              </a:rPr>
              <a:t>               CLASS – </a:t>
            </a:r>
            <a:r>
              <a:rPr lang="en-GB" altLang="en-US" sz="1800">
                <a:latin typeface="Arial Black" panose="020B0A04020102020204" pitchFamily="34" charset="0"/>
              </a:rPr>
              <a:t>3</a:t>
            </a: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27D9E81-2570-4BB8-A386-F591C1E59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5" y="25908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9FF66"/>
                </a:solidFill>
                <a:latin typeface="Arial Black" panose="020B0A04020102020204" pitchFamily="34" charset="0"/>
              </a:rPr>
              <a:t>               SUBJECT – HINDI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FCE82C-8E13-4624-A422-7FCD9573C8D2}"/>
              </a:ext>
            </a:extLst>
          </p:cNvPr>
          <p:cNvSpPr/>
          <p:nvPr/>
        </p:nvSpPr>
        <p:spPr>
          <a:xfrm>
            <a:off x="3200400" y="3429000"/>
            <a:ext cx="3184525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i-IN" sz="6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वर्णमाला</a:t>
            </a:r>
            <a:endParaRPr lang="en-US" sz="6000" b="1" dirty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9222" name="Picture 7">
            <a:extLst>
              <a:ext uri="{FF2B5EF4-FFF2-40B4-BE49-F238E27FC236}">
                <a16:creationId xmlns:a16="http://schemas.microsoft.com/office/drawing/2014/main" id="{CF448571-D4ED-4B6A-97E1-424FD372C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500063"/>
            <a:ext cx="8255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200" y="3657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98285312"/>
              </p:ext>
            </p:extLst>
          </p:nvPr>
        </p:nvGraphicFramePr>
        <p:xfrm>
          <a:off x="203007" y="807720"/>
          <a:ext cx="85344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992953639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3460993226"/>
                    </a:ext>
                  </a:extLst>
                </a:gridCol>
              </a:tblGrid>
              <a:tr h="2082449">
                <a:tc>
                  <a:txBody>
                    <a:bodyPr/>
                    <a:lstStyle/>
                    <a:p>
                      <a:pPr algn="l"/>
                      <a:r>
                        <a:rPr lang="hi-IN" sz="13800" dirty="0" smtClean="0">
                          <a:solidFill>
                            <a:srgbClr val="00B0F0"/>
                          </a:solidFill>
                        </a:rPr>
                        <a:t>अ</a:t>
                      </a:r>
                      <a:r>
                        <a:rPr lang="hi-IN" sz="13800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3800" dirty="0" smtClean="0">
                          <a:solidFill>
                            <a:srgbClr val="00B0F0"/>
                          </a:solidFill>
                        </a:rPr>
                        <a:t>आ</a:t>
                      </a:r>
                      <a:r>
                        <a:rPr lang="hi-IN" sz="13800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95893"/>
                  </a:ext>
                </a:extLst>
              </a:tr>
              <a:tr h="674188"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अनार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आम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6502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072217"/>
            <a:ext cx="1752600" cy="16997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952083"/>
            <a:ext cx="1219200" cy="1940000"/>
          </a:xfrm>
          <a:prstGeom prst="rect">
            <a:avLst/>
          </a:prstGeom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863356"/>
              </p:ext>
            </p:extLst>
          </p:nvPr>
        </p:nvGraphicFramePr>
        <p:xfrm>
          <a:off x="203007" y="3810000"/>
          <a:ext cx="85344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072">
                  <a:extLst>
                    <a:ext uri="{9D8B030D-6E8A-4147-A177-3AD203B41FA5}">
                      <a16:colId xmlns:a16="http://schemas.microsoft.com/office/drawing/2014/main" val="3622894195"/>
                    </a:ext>
                  </a:extLst>
                </a:gridCol>
                <a:gridCol w="4240328">
                  <a:extLst>
                    <a:ext uri="{9D8B030D-6E8A-4147-A177-3AD203B41FA5}">
                      <a16:colId xmlns:a16="http://schemas.microsoft.com/office/drawing/2014/main" val="136192347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r>
                        <a:rPr lang="hi-IN" sz="11500" dirty="0" smtClean="0">
                          <a:solidFill>
                            <a:schemeClr val="bg1"/>
                          </a:solidFill>
                        </a:rPr>
                        <a:t>इ-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1500" dirty="0" smtClean="0">
                          <a:solidFill>
                            <a:schemeClr val="bg1"/>
                          </a:solidFill>
                        </a:rPr>
                        <a:t>ई-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7961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इमली </a:t>
                      </a:r>
                      <a:r>
                        <a:rPr lang="hi-IN" dirty="0" smtClean="0"/>
                        <a:t>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ईख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649306"/>
                  </a:ext>
                </a:extLst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1524000" y="0"/>
            <a:ext cx="5410200" cy="76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hi-IN" sz="44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स्वर </a:t>
            </a:r>
            <a:endParaRPr lang="en-US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026932"/>
            <a:ext cx="2362200" cy="16880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3908643"/>
            <a:ext cx="2038350" cy="18063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200" y="3657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81598366"/>
              </p:ext>
            </p:extLst>
          </p:nvPr>
        </p:nvGraphicFramePr>
        <p:xfrm>
          <a:off x="203007" y="394482"/>
          <a:ext cx="85344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992953639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3460993226"/>
                    </a:ext>
                  </a:extLst>
                </a:gridCol>
              </a:tblGrid>
              <a:tr h="2082449">
                <a:tc>
                  <a:txBody>
                    <a:bodyPr/>
                    <a:lstStyle/>
                    <a:p>
                      <a:pPr algn="l"/>
                      <a:r>
                        <a:rPr lang="hi-IN" sz="13800" dirty="0" smtClean="0">
                          <a:solidFill>
                            <a:srgbClr val="FFC000"/>
                          </a:solidFill>
                        </a:rPr>
                        <a:t>उ-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3800" dirty="0" smtClean="0">
                          <a:solidFill>
                            <a:schemeClr val="bg1"/>
                          </a:solidFill>
                        </a:rPr>
                        <a:t>ऊ-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95893"/>
                  </a:ext>
                </a:extLst>
              </a:tr>
              <a:tr h="674188"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उल्लू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ऊन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6502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142874"/>
              </p:ext>
            </p:extLst>
          </p:nvPr>
        </p:nvGraphicFramePr>
        <p:xfrm>
          <a:off x="203007" y="3810000"/>
          <a:ext cx="85344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072">
                  <a:extLst>
                    <a:ext uri="{9D8B030D-6E8A-4147-A177-3AD203B41FA5}">
                      <a16:colId xmlns:a16="http://schemas.microsoft.com/office/drawing/2014/main" val="3622894195"/>
                    </a:ext>
                  </a:extLst>
                </a:gridCol>
                <a:gridCol w="4240328">
                  <a:extLst>
                    <a:ext uri="{9D8B030D-6E8A-4147-A177-3AD203B41FA5}">
                      <a16:colId xmlns:a16="http://schemas.microsoft.com/office/drawing/2014/main" val="136192347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r>
                        <a:rPr lang="hi-IN" sz="11500" dirty="0" smtClean="0">
                          <a:solidFill>
                            <a:schemeClr val="tx1"/>
                          </a:solidFill>
                        </a:rPr>
                        <a:t>ऋ-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1500" dirty="0" smtClean="0">
                          <a:solidFill>
                            <a:schemeClr val="bg1"/>
                          </a:solidFill>
                        </a:rPr>
                        <a:t>ए-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7961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ऋषि </a:t>
                      </a:r>
                      <a:r>
                        <a:rPr lang="hi-IN" dirty="0" smtClean="0"/>
                        <a:t>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ईख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64930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3908643"/>
            <a:ext cx="2038350" cy="18063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842266"/>
            <a:ext cx="1828800" cy="20349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518226"/>
            <a:ext cx="2143125" cy="19907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393" y="518225"/>
            <a:ext cx="1743075" cy="199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3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200" y="3657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05621743"/>
              </p:ext>
            </p:extLst>
          </p:nvPr>
        </p:nvGraphicFramePr>
        <p:xfrm>
          <a:off x="203007" y="394482"/>
          <a:ext cx="85344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992953639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3460993226"/>
                    </a:ext>
                  </a:extLst>
                </a:gridCol>
              </a:tblGrid>
              <a:tr h="2082449">
                <a:tc>
                  <a:txBody>
                    <a:bodyPr/>
                    <a:lstStyle/>
                    <a:p>
                      <a:pPr algn="l"/>
                      <a:r>
                        <a:rPr lang="hi-IN" sz="13800" dirty="0" smtClean="0">
                          <a:solidFill>
                            <a:srgbClr val="002060"/>
                          </a:solidFill>
                        </a:rPr>
                        <a:t>उ-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3800" dirty="0" smtClean="0">
                          <a:solidFill>
                            <a:schemeClr val="bg1"/>
                          </a:solidFill>
                        </a:rPr>
                        <a:t>ऊ-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95893"/>
                  </a:ext>
                </a:extLst>
              </a:tr>
              <a:tr h="674188"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उल्लू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ऊन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6502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01395"/>
              </p:ext>
            </p:extLst>
          </p:nvPr>
        </p:nvGraphicFramePr>
        <p:xfrm>
          <a:off x="203007" y="3810000"/>
          <a:ext cx="85344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072">
                  <a:extLst>
                    <a:ext uri="{9D8B030D-6E8A-4147-A177-3AD203B41FA5}">
                      <a16:colId xmlns:a16="http://schemas.microsoft.com/office/drawing/2014/main" val="3622894195"/>
                    </a:ext>
                  </a:extLst>
                </a:gridCol>
                <a:gridCol w="4240328">
                  <a:extLst>
                    <a:ext uri="{9D8B030D-6E8A-4147-A177-3AD203B41FA5}">
                      <a16:colId xmlns:a16="http://schemas.microsoft.com/office/drawing/2014/main" val="136192347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r>
                        <a:rPr lang="hi-IN" sz="11500" dirty="0" smtClean="0">
                          <a:solidFill>
                            <a:schemeClr val="bg1"/>
                          </a:solidFill>
                        </a:rPr>
                        <a:t>ऋ-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1500" dirty="0" smtClean="0">
                          <a:solidFill>
                            <a:srgbClr val="002060"/>
                          </a:solidFill>
                        </a:rPr>
                        <a:t>ए-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7961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ऋषि </a:t>
                      </a:r>
                      <a:r>
                        <a:rPr lang="hi-IN" dirty="0" smtClean="0"/>
                        <a:t>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एनक 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64930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842266"/>
            <a:ext cx="1828800" cy="20349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518226"/>
            <a:ext cx="2143125" cy="19907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393" y="518225"/>
            <a:ext cx="1743075" cy="19907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026931"/>
            <a:ext cx="2209800" cy="185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72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200" y="3657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36031260"/>
              </p:ext>
            </p:extLst>
          </p:nvPr>
        </p:nvGraphicFramePr>
        <p:xfrm>
          <a:off x="203007" y="320041"/>
          <a:ext cx="85344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992953639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3460993226"/>
                    </a:ext>
                  </a:extLst>
                </a:gridCol>
              </a:tblGrid>
              <a:tr h="2082449">
                <a:tc>
                  <a:txBody>
                    <a:bodyPr/>
                    <a:lstStyle/>
                    <a:p>
                      <a:pPr algn="l"/>
                      <a:r>
                        <a:rPr lang="hi-IN" sz="13800" dirty="0" smtClean="0">
                          <a:solidFill>
                            <a:srgbClr val="002060"/>
                          </a:solidFill>
                        </a:rPr>
                        <a:t>ऐ-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3800" dirty="0" smtClean="0">
                          <a:solidFill>
                            <a:schemeClr val="bg1"/>
                          </a:solidFill>
                        </a:rPr>
                        <a:t>ओ-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95893"/>
                  </a:ext>
                </a:extLst>
              </a:tr>
              <a:tr h="687558"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ऐनक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ओखली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6502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165754"/>
              </p:ext>
            </p:extLst>
          </p:nvPr>
        </p:nvGraphicFramePr>
        <p:xfrm>
          <a:off x="203007" y="3810000"/>
          <a:ext cx="85344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072">
                  <a:extLst>
                    <a:ext uri="{9D8B030D-6E8A-4147-A177-3AD203B41FA5}">
                      <a16:colId xmlns:a16="http://schemas.microsoft.com/office/drawing/2014/main" val="3622894195"/>
                    </a:ext>
                  </a:extLst>
                </a:gridCol>
                <a:gridCol w="4240328">
                  <a:extLst>
                    <a:ext uri="{9D8B030D-6E8A-4147-A177-3AD203B41FA5}">
                      <a16:colId xmlns:a16="http://schemas.microsoft.com/office/drawing/2014/main" val="136192347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r>
                        <a:rPr lang="hi-IN" sz="11500" dirty="0" smtClean="0">
                          <a:solidFill>
                            <a:schemeClr val="bg1"/>
                          </a:solidFill>
                        </a:rPr>
                        <a:t>औ-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1500" dirty="0" smtClean="0">
                          <a:solidFill>
                            <a:srgbClr val="002060"/>
                          </a:solidFill>
                        </a:rPr>
                        <a:t>अं-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7961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औरत </a:t>
                      </a:r>
                      <a:r>
                        <a:rPr lang="hi-IN" dirty="0" smtClean="0"/>
                        <a:t>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4400" b="1" dirty="0" smtClean="0">
                          <a:solidFill>
                            <a:srgbClr val="002060"/>
                          </a:solidFill>
                        </a:rPr>
                        <a:t>अंगूर </a:t>
                      </a:r>
                      <a:endParaRPr lang="en-US" sz="4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64930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368" y="409896"/>
            <a:ext cx="2143125" cy="213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20041"/>
            <a:ext cx="1600200" cy="21183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044" y="3810000"/>
            <a:ext cx="2133600" cy="20672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230" y="3842265"/>
            <a:ext cx="2204970" cy="203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200" y="3657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04103270"/>
              </p:ext>
            </p:extLst>
          </p:nvPr>
        </p:nvGraphicFramePr>
        <p:xfrm>
          <a:off x="203007" y="1295399"/>
          <a:ext cx="85344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2793">
                  <a:extLst>
                    <a:ext uri="{9D8B030D-6E8A-4147-A177-3AD203B41FA5}">
                      <a16:colId xmlns:a16="http://schemas.microsoft.com/office/drawing/2014/main" val="1992953639"/>
                    </a:ext>
                  </a:extLst>
                </a:gridCol>
                <a:gridCol w="4241607">
                  <a:extLst>
                    <a:ext uri="{9D8B030D-6E8A-4147-A177-3AD203B41FA5}">
                      <a16:colId xmlns:a16="http://schemas.microsoft.com/office/drawing/2014/main" val="3460993226"/>
                    </a:ext>
                  </a:extLst>
                </a:gridCol>
              </a:tblGrid>
              <a:tr h="2499635">
                <a:tc>
                  <a:txBody>
                    <a:bodyPr/>
                    <a:lstStyle/>
                    <a:p>
                      <a:pPr algn="ctr"/>
                      <a:r>
                        <a:rPr lang="hi-IN" sz="16600" noProof="0" dirty="0" smtClean="0">
                          <a:solidFill>
                            <a:srgbClr val="002060"/>
                          </a:solidFill>
                        </a:rPr>
                        <a:t>अँ</a:t>
                      </a:r>
                      <a:endParaRPr lang="en-US" noProof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3800" dirty="0" smtClean="0">
                          <a:solidFill>
                            <a:schemeClr val="bg1"/>
                          </a:solidFill>
                        </a:rPr>
                        <a:t>अः-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95893"/>
                  </a:ext>
                </a:extLst>
              </a:tr>
              <a:tr h="853166"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6000" b="1" dirty="0" smtClean="0">
                          <a:solidFill>
                            <a:srgbClr val="002060"/>
                          </a:solidFill>
                        </a:rPr>
                        <a:t>नमः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1717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295399"/>
            <a:ext cx="1530543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3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799" y="152400"/>
            <a:ext cx="3048001" cy="8382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hi-IN" sz="4800" b="1" u="sng" dirty="0" smtClean="0">
                <a:solidFill>
                  <a:schemeClr val="bg1"/>
                </a:solidFill>
              </a:rPr>
              <a:t>व्यंजन</a:t>
            </a:r>
            <a:endParaRPr lang="en-US" b="1" u="sng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83884"/>
              </p:ext>
            </p:extLst>
          </p:nvPr>
        </p:nvGraphicFramePr>
        <p:xfrm>
          <a:off x="304800" y="1219200"/>
          <a:ext cx="8686800" cy="5242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4253812084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804227009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43671949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384484297"/>
                    </a:ext>
                  </a:extLst>
                </a:gridCol>
              </a:tblGrid>
              <a:tr h="1276350">
                <a:tc>
                  <a:txBody>
                    <a:bodyPr/>
                    <a:lstStyle/>
                    <a:p>
                      <a:pPr algn="ctr"/>
                      <a:r>
                        <a:rPr lang="hi-IN" sz="8000" dirty="0" smtClean="0">
                          <a:solidFill>
                            <a:srgbClr val="00B0F0"/>
                          </a:solidFill>
                        </a:rPr>
                        <a:t>क</a:t>
                      </a:r>
                      <a:endParaRPr lang="en-US" sz="80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ख 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ग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घ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83544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ङ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च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छ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ज 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786768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झ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ञ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ट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ठ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496119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ड(ड़)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ढ(ढ़)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ण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त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832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715884"/>
              </p:ext>
            </p:extLst>
          </p:nvPr>
        </p:nvGraphicFramePr>
        <p:xfrm>
          <a:off x="228600" y="762000"/>
          <a:ext cx="8686800" cy="5242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4253812084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804227009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43671949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384484297"/>
                    </a:ext>
                  </a:extLst>
                </a:gridCol>
              </a:tblGrid>
              <a:tr h="1276350">
                <a:tc>
                  <a:txBody>
                    <a:bodyPr/>
                    <a:lstStyle/>
                    <a:p>
                      <a:pPr algn="ctr"/>
                      <a:r>
                        <a:rPr lang="hi-IN" sz="8000" dirty="0" smtClean="0">
                          <a:solidFill>
                            <a:srgbClr val="00B0F0"/>
                          </a:solidFill>
                        </a:rPr>
                        <a:t>थ</a:t>
                      </a:r>
                      <a:endParaRPr lang="en-US" sz="80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द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ध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न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83544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प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फ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ब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भ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786768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म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य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र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ल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496119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व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श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ष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स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832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6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574192"/>
              </p:ext>
            </p:extLst>
          </p:nvPr>
        </p:nvGraphicFramePr>
        <p:xfrm>
          <a:off x="1524000" y="1397000"/>
          <a:ext cx="609600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947177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656652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77960873"/>
                    </a:ext>
                  </a:extLst>
                </a:gridCol>
              </a:tblGrid>
              <a:tr h="1663700"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ह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क्ष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त्र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92861"/>
                  </a:ext>
                </a:extLst>
              </a:tr>
              <a:tr h="1663700"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ज्ञ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8000" b="1" dirty="0" smtClean="0">
                          <a:solidFill>
                            <a:srgbClr val="00B0F0"/>
                          </a:solidFill>
                        </a:rPr>
                        <a:t>श्र</a:t>
                      </a:r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262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01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94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Century Gothic</vt:lpstr>
      <vt:lpstr>Mangal</vt:lpstr>
      <vt:lpstr>Tahoma</vt:lpstr>
      <vt:lpstr>Wingdings 3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व्यंजन</vt:lpstr>
      <vt:lpstr>PowerPoint Presentation</vt:lpstr>
      <vt:lpstr>PowerPoint Presentation</vt:lpstr>
    </vt:vector>
  </TitlesOfParts>
  <Company>Advantage Tutoring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28</cp:revision>
  <cp:lastPrinted>1601-01-01T00:00:00Z</cp:lastPrinted>
  <dcterms:created xsi:type="dcterms:W3CDTF">2020-05-21T09:10:49Z</dcterms:created>
  <dcterms:modified xsi:type="dcterms:W3CDTF">2020-05-24T19:22:16Z</dcterms:modified>
</cp:coreProperties>
</file>