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26"/>
  </p:notesMasterIdLst>
  <p:sldIdLst>
    <p:sldId id="311" r:id="rId2"/>
    <p:sldId id="257" r:id="rId3"/>
    <p:sldId id="258" r:id="rId4"/>
    <p:sldId id="259" r:id="rId5"/>
    <p:sldId id="315" r:id="rId6"/>
    <p:sldId id="262" r:id="rId7"/>
    <p:sldId id="316" r:id="rId8"/>
    <p:sldId id="264" r:id="rId9"/>
    <p:sldId id="313" r:id="rId10"/>
    <p:sldId id="312" r:id="rId11"/>
    <p:sldId id="314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9" r:id="rId25"/>
  </p:sldIdLst>
  <p:sldSz cx="9144000" cy="5143500" type="screen16x9"/>
  <p:notesSz cx="5143500" cy="9144000"/>
  <p:custShowLst>
    <p:custShow name="Custom Show 1" id="0">
      <p:sldLst>
        <p:sld r:id="rId11"/>
      </p:sldLst>
    </p:custShow>
  </p:custShow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/>
    <p:restoredTop sz="94613"/>
  </p:normalViewPr>
  <p:slideViewPr>
    <p:cSldViewPr snapToGrid="0" snapToObjects="1">
      <p:cViewPr>
        <p:scale>
          <a:sx n="50" d="100"/>
          <a:sy n="50" d="100"/>
        </p:scale>
        <p:origin x="-533" y="-22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25B2BE-3121-4EAA-8EDA-623BA99BC00B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257550"/>
            <a:ext cx="7772400" cy="1481328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125980"/>
            <a:ext cx="7772400" cy="113157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cover dir="lu"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981200" cy="4388644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5980"/>
            <a:ext cx="58674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cover dir="lu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cover dir="lu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805416"/>
            <a:ext cx="4322136" cy="4343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49614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976478" y="964110"/>
            <a:ext cx="30861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3200400"/>
            <a:ext cx="3200400" cy="8572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4" y="3184923"/>
            <a:ext cx="2090737" cy="19585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3200400"/>
            <a:ext cx="16002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028700"/>
            <a:ext cx="3200400" cy="21717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314450"/>
            <a:ext cx="3200400" cy="18859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3200400"/>
            <a:ext cx="4953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3200400"/>
            <a:ext cx="5334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1828800"/>
            <a:ext cx="5638800" cy="137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1600200"/>
            <a:ext cx="5638800" cy="1600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3200400"/>
            <a:ext cx="13716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013754"/>
            <a:ext cx="5718048" cy="733115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363160" y="301698"/>
            <a:ext cx="850392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384048"/>
            <a:ext cx="8156448" cy="58293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510358"/>
            <a:ext cx="36576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cover dir="lu"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8229600" cy="6858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cover dir="lu"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301699"/>
            <a:ext cx="886708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384048"/>
            <a:ext cx="7772400" cy="6858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312"/>
            <a:ext cx="4040188" cy="47982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57312"/>
            <a:ext cx="4041775" cy="47982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44278"/>
            <a:ext cx="4040188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44278"/>
            <a:ext cx="4041775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Rectangle 15"/>
          <p:cNvSpPr/>
          <p:nvPr/>
        </p:nvSpPr>
        <p:spPr>
          <a:xfrm>
            <a:off x="87790" y="510358"/>
            <a:ext cx="45720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510358"/>
            <a:ext cx="36576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cover dir="lu"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cover dir="lu"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cover dir="lu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4787"/>
            <a:ext cx="8229600" cy="871538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076325"/>
            <a:ext cx="2514600" cy="3429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076325"/>
            <a:ext cx="5486400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cover dir="lu"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40852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413771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31177" y="898342"/>
            <a:ext cx="99572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330939"/>
            <a:ext cx="6858000" cy="526312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420336"/>
            <a:ext cx="8778240" cy="372010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862608"/>
            <a:ext cx="6858000" cy="51435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83577" y="1012642"/>
            <a:ext cx="99572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36684" y="1090014"/>
            <a:ext cx="99572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41625"/>
            <a:ext cx="2133600" cy="273844"/>
          </a:xfrm>
        </p:spPr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1625"/>
            <a:ext cx="5562600" cy="273844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41625"/>
            <a:ext cx="457200" cy="273844"/>
          </a:xfrm>
        </p:spPr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cover dir="lu"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337670"/>
            <a:ext cx="7772400" cy="3429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slow">
    <p:cover dir="lu"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6501" y="482204"/>
            <a:ext cx="7231063" cy="971550"/>
          </a:xfrm>
        </p:spPr>
        <p:txBody>
          <a:bodyPr rtlCol="0">
            <a:noAutofit/>
          </a:bodyPr>
          <a:lstStyle/>
          <a:p>
            <a:pPr algn="ctr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2800" dirty="0">
                <a:latin typeface="Arial Black" panose="020B0A04020102020204" pitchFamily="34" charset="0"/>
              </a:rPr>
              <a:t>I B PATEL ENGLISH SCHOOL</a:t>
            </a:r>
          </a:p>
          <a:p>
            <a:pPr algn="ctr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2800" dirty="0">
                <a:latin typeface="Arial Black" panose="020B0A04020102020204" pitchFamily="34" charset="0"/>
              </a:rPr>
              <a:t>(PRIMARY SECTION)</a:t>
            </a:r>
            <a:endParaRPr lang="en-IN" sz="2800" dirty="0">
              <a:latin typeface="Arial Black" panose="020B0A04020102020204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89125" y="1468042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dirty="0">
                <a:latin typeface="Arial Black" pitchFamily="34" charset="0"/>
              </a:rPr>
              <a:t>       </a:t>
            </a:r>
            <a:r>
              <a:rPr lang="en-US" altLang="en-US" sz="2800" dirty="0">
                <a:latin typeface="Arial Black" pitchFamily="34" charset="0"/>
              </a:rPr>
              <a:t>        CLASS – </a:t>
            </a:r>
            <a:r>
              <a:rPr lang="en-US" altLang="en-US" sz="2800" dirty="0" smtClean="0">
                <a:latin typeface="Arial Black" pitchFamily="34" charset="0"/>
              </a:rPr>
              <a:t>4</a:t>
            </a:r>
            <a:endParaRPr lang="en-US" altLang="en-US" dirty="0">
              <a:latin typeface="Arial Black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432560" y="1943099"/>
            <a:ext cx="669035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99FF66"/>
                </a:solidFill>
                <a:latin typeface="Arial Black" pitchFamily="34" charset="0"/>
              </a:rPr>
              <a:t>     </a:t>
            </a:r>
            <a:r>
              <a:rPr lang="en-US" altLang="en-US" dirty="0" smtClean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altLang="en-US" sz="2800" dirty="0">
                <a:solidFill>
                  <a:srgbClr val="99FF66"/>
                </a:solidFill>
                <a:latin typeface="Arial Black" pitchFamily="34" charset="0"/>
              </a:rPr>
              <a:t>SUBJECT </a:t>
            </a:r>
            <a:r>
              <a:rPr lang="en-US" altLang="en-US" sz="2800" dirty="0" smtClean="0">
                <a:solidFill>
                  <a:srgbClr val="99FF66"/>
                </a:solidFill>
                <a:latin typeface="Arial Black" pitchFamily="34" charset="0"/>
              </a:rPr>
              <a:t>– English Grammar</a:t>
            </a:r>
            <a:endParaRPr lang="en-US" altLang="en-US" dirty="0" smtClean="0">
              <a:solidFill>
                <a:srgbClr val="99FF66"/>
              </a:solidFill>
              <a:latin typeface="Arial Black" pitchFamily="34" charset="0"/>
            </a:endParaRPr>
          </a:p>
          <a:p>
            <a:pPr eaLnBrk="1" hangingPunct="1"/>
            <a:endParaRPr lang="en-US" altLang="en-US" dirty="0">
              <a:solidFill>
                <a:srgbClr val="99FF66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1363" y="254198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       </a:t>
            </a:r>
            <a:endParaRPr lang="en-US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            CHAPTER 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– 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9125" y="3413760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      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   NOUNS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0" y="375048"/>
            <a:ext cx="825500" cy="64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ssessive nouns ru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3" y="0"/>
            <a:ext cx="9191626" cy="51435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ample of possessiv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0640" y="0"/>
            <a:ext cx="9184640" cy="51435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22860"/>
            <a:ext cx="9144000" cy="512064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381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p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m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3" y="0"/>
            <a:ext cx="9129617" cy="51435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amples of common nou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39"/>
            <a:ext cx="9144000" cy="5107022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lecti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lective nouns examp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u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189"/>
            <a:ext cx="9144000" cy="5227878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sessive-nouns defini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329</TotalTime>
  <Words>45</Words>
  <Application>Microsoft Office PowerPoint</Application>
  <PresentationFormat>On-screen Show (16:9)</PresentationFormat>
  <Paragraphs>27</Paragraphs>
  <Slides>24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  <vt:variant>
        <vt:lpstr>Custom Shows</vt:lpstr>
      </vt:variant>
      <vt:variant>
        <vt:i4>1</vt:i4>
      </vt:variant>
    </vt:vector>
  </HeadingPairs>
  <TitlesOfParts>
    <vt:vector size="26" baseType="lpstr"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Custom Show 1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Zebronic</cp:lastModifiedBy>
  <cp:revision>52</cp:revision>
  <dcterms:created xsi:type="dcterms:W3CDTF">2020-05-11T02:48:26Z</dcterms:created>
  <dcterms:modified xsi:type="dcterms:W3CDTF">2020-05-29T03:30:18Z</dcterms:modified>
</cp:coreProperties>
</file>