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B0A0"/>
    <a:srgbClr val="2D465A"/>
    <a:srgbClr val="B0C3C8"/>
    <a:srgbClr val="2AB5FC"/>
    <a:srgbClr val="2EBFFB"/>
    <a:srgbClr val="314F59"/>
    <a:srgbClr val="313131"/>
    <a:srgbClr val="056A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420" autoAdjust="0"/>
    <p:restoredTop sz="94660"/>
  </p:normalViewPr>
  <p:slideViewPr>
    <p:cSldViewPr snapToGrid="0" showGuides="1">
      <p:cViewPr varScale="1">
        <p:scale>
          <a:sx n="47" d="100"/>
          <a:sy n="47" d="100"/>
        </p:scale>
        <p:origin x="-55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47EE9-8772-4AFF-B8FD-9081F5284DB1}" type="datetimeFigureOut">
              <a:rPr lang="en-IN" smtClean="0"/>
              <a:pPr/>
              <a:t>26-05-2020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121C8-3D98-4CD9-B48D-E4515B581362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4919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48134619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Lap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623659"/>
            <a:ext cx="10515600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CF294E5-DE97-4A9E-9DDA-182388265B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638" y="2254251"/>
            <a:ext cx="5885187" cy="3708400"/>
          </a:xfrm>
          <a:custGeom>
            <a:avLst/>
            <a:gdLst>
              <a:gd name="connsiteX0" fmla="*/ 0 w 2345436"/>
              <a:gd name="connsiteY0" fmla="*/ 0 h 4210304"/>
              <a:gd name="connsiteX1" fmla="*/ 2345436 w 2345436"/>
              <a:gd name="connsiteY1" fmla="*/ 0 h 4210304"/>
              <a:gd name="connsiteX2" fmla="*/ 2345436 w 2345436"/>
              <a:gd name="connsiteY2" fmla="*/ 4210304 h 4210304"/>
              <a:gd name="connsiteX3" fmla="*/ 0 w 2345436"/>
              <a:gd name="connsiteY3" fmla="*/ 4210304 h 421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6" h="4210304">
                <a:moveTo>
                  <a:pt x="0" y="0"/>
                </a:moveTo>
                <a:lnTo>
                  <a:pt x="2345436" y="0"/>
                </a:lnTo>
                <a:lnTo>
                  <a:pt x="2345436" y="4210304"/>
                </a:lnTo>
                <a:lnTo>
                  <a:pt x="0" y="421030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58497166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3152" y="3477916"/>
            <a:ext cx="10515600" cy="2506663"/>
          </a:xfrm>
        </p:spPr>
        <p:txBody>
          <a:bodyPr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391D9DCA-E43F-45C5-BFD7-9ECB5BF374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24046" y="738970"/>
            <a:ext cx="6749106" cy="5245609"/>
          </a:xfrm>
          <a:custGeom>
            <a:avLst/>
            <a:gdLst>
              <a:gd name="connsiteX0" fmla="*/ 5490457 w 6749106"/>
              <a:gd name="connsiteY0" fmla="*/ 1139 h 5245609"/>
              <a:gd name="connsiteX1" fmla="*/ 6088902 w 6749106"/>
              <a:gd name="connsiteY1" fmla="*/ 951342 h 5245609"/>
              <a:gd name="connsiteX2" fmla="*/ 6084496 w 6749106"/>
              <a:gd name="connsiteY2" fmla="*/ 1325966 h 5245609"/>
              <a:gd name="connsiteX3" fmla="*/ 6355566 w 6749106"/>
              <a:gd name="connsiteY3" fmla="*/ 1556380 h 5245609"/>
              <a:gd name="connsiteX4" fmla="*/ 6565640 w 6749106"/>
              <a:gd name="connsiteY4" fmla="*/ 1678593 h 5245609"/>
              <a:gd name="connsiteX5" fmla="*/ 6586273 w 6749106"/>
              <a:gd name="connsiteY5" fmla="*/ 2468972 h 5245609"/>
              <a:gd name="connsiteX6" fmla="*/ 6125060 w 6749106"/>
              <a:gd name="connsiteY6" fmla="*/ 2898078 h 5245609"/>
              <a:gd name="connsiteX7" fmla="*/ 6419064 w 6749106"/>
              <a:gd name="connsiteY7" fmla="*/ 3518305 h 5245609"/>
              <a:gd name="connsiteX8" fmla="*/ 6481941 w 6749106"/>
              <a:gd name="connsiteY8" fmla="*/ 3756911 h 5245609"/>
              <a:gd name="connsiteX9" fmla="*/ 5739443 w 6749106"/>
              <a:gd name="connsiteY9" fmla="*/ 4687559 h 5245609"/>
              <a:gd name="connsiteX10" fmla="*/ 4603125 w 6749106"/>
              <a:gd name="connsiteY10" fmla="*/ 4518664 h 5245609"/>
              <a:gd name="connsiteX11" fmla="*/ 3982055 w 6749106"/>
              <a:gd name="connsiteY11" fmla="*/ 4586476 h 5245609"/>
              <a:gd name="connsiteX12" fmla="*/ 3660573 w 6749106"/>
              <a:gd name="connsiteY12" fmla="*/ 5021649 h 5245609"/>
              <a:gd name="connsiteX13" fmla="*/ 3138589 w 6749106"/>
              <a:gd name="connsiteY13" fmla="*/ 5238090 h 5245609"/>
              <a:gd name="connsiteX14" fmla="*/ 2574051 w 6749106"/>
              <a:gd name="connsiteY14" fmla="*/ 5144644 h 5245609"/>
              <a:gd name="connsiteX15" fmla="*/ 2313255 w 6749106"/>
              <a:gd name="connsiteY15" fmla="*/ 4826358 h 5245609"/>
              <a:gd name="connsiteX16" fmla="*/ 2015995 w 6749106"/>
              <a:gd name="connsiteY16" fmla="*/ 4380473 h 5245609"/>
              <a:gd name="connsiteX17" fmla="*/ 1594697 w 6749106"/>
              <a:gd name="connsiteY17" fmla="*/ 4336330 h 5245609"/>
              <a:gd name="connsiteX18" fmla="*/ 579639 w 6749106"/>
              <a:gd name="connsiteY18" fmla="*/ 4053146 h 5245609"/>
              <a:gd name="connsiteX19" fmla="*/ 5219 w 6749106"/>
              <a:gd name="connsiteY19" fmla="*/ 3194560 h 5245609"/>
              <a:gd name="connsiteX20" fmla="*/ 470584 w 6749106"/>
              <a:gd name="connsiteY20" fmla="*/ 2173253 h 5245609"/>
              <a:gd name="connsiteX21" fmla="*/ 861482 w 6749106"/>
              <a:gd name="connsiteY21" fmla="*/ 1950043 h 5245609"/>
              <a:gd name="connsiteX22" fmla="*/ 1231834 w 6749106"/>
              <a:gd name="connsiteY22" fmla="*/ 1902578 h 5245609"/>
              <a:gd name="connsiteX23" fmla="*/ 2065504 w 6749106"/>
              <a:gd name="connsiteY23" fmla="*/ 1451949 h 5245609"/>
              <a:gd name="connsiteX24" fmla="*/ 2208938 w 6749106"/>
              <a:gd name="connsiteY24" fmla="*/ 1074745 h 5245609"/>
              <a:gd name="connsiteX25" fmla="*/ 3249622 w 6749106"/>
              <a:gd name="connsiteY25" fmla="*/ 494164 h 5245609"/>
              <a:gd name="connsiteX26" fmla="*/ 4424255 w 6749106"/>
              <a:gd name="connsiteY26" fmla="*/ 599023 h 5245609"/>
              <a:gd name="connsiteX27" fmla="*/ 5047626 w 6749106"/>
              <a:gd name="connsiteY27" fmla="*/ 130645 h 5245609"/>
              <a:gd name="connsiteX28" fmla="*/ 5490457 w 6749106"/>
              <a:gd name="connsiteY28" fmla="*/ 1139 h 5245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6749106" h="5245609">
                <a:moveTo>
                  <a:pt x="5490457" y="1139"/>
                </a:moveTo>
                <a:cubicBezTo>
                  <a:pt x="5901261" y="26550"/>
                  <a:pt x="6187173" y="473356"/>
                  <a:pt x="6088902" y="951342"/>
                </a:cubicBezTo>
                <a:cubicBezTo>
                  <a:pt x="6064847" y="1083852"/>
                  <a:pt x="6032146" y="1217064"/>
                  <a:pt x="6084496" y="1325966"/>
                </a:cubicBezTo>
                <a:cubicBezTo>
                  <a:pt x="6137548" y="1443515"/>
                  <a:pt x="6246908" y="1504271"/>
                  <a:pt x="6355566" y="1556380"/>
                </a:cubicBezTo>
                <a:cubicBezTo>
                  <a:pt x="6428238" y="1594001"/>
                  <a:pt x="6500911" y="1631623"/>
                  <a:pt x="6565640" y="1678593"/>
                </a:cubicBezTo>
                <a:cubicBezTo>
                  <a:pt x="6798619" y="1868578"/>
                  <a:pt x="6814311" y="2276387"/>
                  <a:pt x="6586273" y="2468972"/>
                </a:cubicBezTo>
                <a:cubicBezTo>
                  <a:pt x="6440479" y="2602659"/>
                  <a:pt x="6178084" y="2693585"/>
                  <a:pt x="6125060" y="2898078"/>
                </a:cubicBezTo>
                <a:cubicBezTo>
                  <a:pt x="6051715" y="3173851"/>
                  <a:pt x="6290533" y="3328547"/>
                  <a:pt x="6419064" y="3518305"/>
                </a:cubicBezTo>
                <a:cubicBezTo>
                  <a:pt x="6467906" y="3583972"/>
                  <a:pt x="6474923" y="3670442"/>
                  <a:pt x="6481941" y="3756911"/>
                </a:cubicBezTo>
                <a:cubicBezTo>
                  <a:pt x="6490391" y="4182716"/>
                  <a:pt x="6158861" y="4601297"/>
                  <a:pt x="5739443" y="4687559"/>
                </a:cubicBezTo>
                <a:cubicBezTo>
                  <a:pt x="5354608" y="4771015"/>
                  <a:pt x="4976060" y="4610251"/>
                  <a:pt x="4603125" y="4518664"/>
                </a:cubicBezTo>
                <a:cubicBezTo>
                  <a:pt x="4390722" y="4474975"/>
                  <a:pt x="4153785" y="4450684"/>
                  <a:pt x="3982055" y="4586476"/>
                </a:cubicBezTo>
                <a:cubicBezTo>
                  <a:pt x="3834155" y="4694222"/>
                  <a:pt x="3780431" y="4890067"/>
                  <a:pt x="3660573" y="5021649"/>
                </a:cubicBezTo>
                <a:cubicBezTo>
                  <a:pt x="3524127" y="5163281"/>
                  <a:pt x="3328088" y="5214007"/>
                  <a:pt x="3138589" y="5238090"/>
                </a:cubicBezTo>
                <a:cubicBezTo>
                  <a:pt x="2939744" y="5254228"/>
                  <a:pt x="2739495" y="5253072"/>
                  <a:pt x="2574051" y="5144644"/>
                </a:cubicBezTo>
                <a:cubicBezTo>
                  <a:pt x="2455344" y="5075943"/>
                  <a:pt x="2367009" y="4952554"/>
                  <a:pt x="2313255" y="4826358"/>
                </a:cubicBezTo>
                <a:cubicBezTo>
                  <a:pt x="2227950" y="4633092"/>
                  <a:pt x="2257143" y="4456645"/>
                  <a:pt x="2015995" y="4380473"/>
                </a:cubicBezTo>
                <a:cubicBezTo>
                  <a:pt x="1881401" y="4330469"/>
                  <a:pt x="1733726" y="4333750"/>
                  <a:pt x="1594697" y="4336330"/>
                </a:cubicBezTo>
                <a:cubicBezTo>
                  <a:pt x="1236724" y="4321862"/>
                  <a:pt x="873839" y="4246867"/>
                  <a:pt x="579639" y="4053146"/>
                </a:cubicBezTo>
                <a:cubicBezTo>
                  <a:pt x="277497" y="3868774"/>
                  <a:pt x="42637" y="3548383"/>
                  <a:pt x="5219" y="3194560"/>
                </a:cubicBezTo>
                <a:cubicBezTo>
                  <a:pt x="-35708" y="2797503"/>
                  <a:pt x="168246" y="2415387"/>
                  <a:pt x="470584" y="2173253"/>
                </a:cubicBezTo>
                <a:cubicBezTo>
                  <a:pt x="593950" y="2084906"/>
                  <a:pt x="716615" y="1987912"/>
                  <a:pt x="861482" y="1950043"/>
                </a:cubicBezTo>
                <a:cubicBezTo>
                  <a:pt x="980413" y="1914279"/>
                  <a:pt x="1102854" y="1921750"/>
                  <a:pt x="1231834" y="1902578"/>
                </a:cubicBezTo>
                <a:cubicBezTo>
                  <a:pt x="1533724" y="1869374"/>
                  <a:pt x="1915050" y="1742683"/>
                  <a:pt x="2065504" y="1451949"/>
                </a:cubicBezTo>
                <a:cubicBezTo>
                  <a:pt x="2125544" y="1333925"/>
                  <a:pt x="2158245" y="1200713"/>
                  <a:pt x="2208938" y="1074745"/>
                </a:cubicBezTo>
                <a:cubicBezTo>
                  <a:pt x="2386956" y="694734"/>
                  <a:pt x="2827621" y="441373"/>
                  <a:pt x="3249622" y="494164"/>
                </a:cubicBezTo>
                <a:cubicBezTo>
                  <a:pt x="3626991" y="533168"/>
                  <a:pt x="4036388" y="752355"/>
                  <a:pt x="4424255" y="599023"/>
                </a:cubicBezTo>
                <a:cubicBezTo>
                  <a:pt x="4669360" y="509499"/>
                  <a:pt x="4824023" y="270646"/>
                  <a:pt x="5047626" y="130645"/>
                </a:cubicBezTo>
                <a:cubicBezTo>
                  <a:pt x="5202711" y="31020"/>
                  <a:pt x="5353523" y="-7332"/>
                  <a:pt x="5490457" y="113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9340984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Wor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907124" y="1691432"/>
            <a:ext cx="10515600" cy="2735361"/>
          </a:xfrm>
        </p:spPr>
        <p:txBody>
          <a:bodyPr>
            <a:norm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7904AFB-019E-4654-BE3B-C672D84072E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6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26120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33" y="2564426"/>
            <a:ext cx="10515600" cy="1325563"/>
          </a:xfrm>
        </p:spPr>
        <p:txBody>
          <a:bodyPr>
            <a:norm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8BA857D5-5A06-45BD-A385-91FD0BE693D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70246" y="1750232"/>
            <a:ext cx="2434518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="" xmlns:a16="http://schemas.microsoft.com/office/drawing/2014/main" id="{8EBD21B9-DF76-4208-AA23-BB6CA3DCB90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93528" y="1750232"/>
            <a:ext cx="2434518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88918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2332" y="623659"/>
            <a:ext cx="10515600" cy="1325563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AF71CC79-4AFF-4F47-9705-5D769D64D1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1868" y="279150"/>
            <a:ext cx="2937583" cy="28707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="" xmlns:a16="http://schemas.microsoft.com/office/drawing/2014/main" id="{6DE8D5F7-9F3F-4BE1-A8FF-035607E81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62324" y="279150"/>
            <a:ext cx="3143251" cy="3959474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="" xmlns:a16="http://schemas.microsoft.com/office/drawing/2014/main" id="{52096A14-3862-4E0C-A000-8C252C1964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81867" y="3295650"/>
            <a:ext cx="2937583" cy="32832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FD7B3A9A-0884-4F03-A6BC-6E16001759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62324" y="4371975"/>
            <a:ext cx="3143251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="" xmlns:a16="http://schemas.microsoft.com/office/drawing/2014/main" id="{96683A92-0A6C-40E7-BC31-2A66ACD7CE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652333" y="4371975"/>
            <a:ext cx="2434518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="" xmlns:a16="http://schemas.microsoft.com/office/drawing/2014/main" id="{FAF8EB79-EB95-4782-9CAB-210E4D256A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239250" y="4371975"/>
            <a:ext cx="2670882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301949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o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icture Placeholder 12">
            <a:extLst>
              <a:ext uri="{FF2B5EF4-FFF2-40B4-BE49-F238E27FC236}">
                <a16:creationId xmlns="" xmlns:a16="http://schemas.microsoft.com/office/drawing/2014/main" id="{AF71CC79-4AFF-4F47-9705-5D769D64D1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72548" y="279150"/>
            <a:ext cx="2937583" cy="28707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Picture Placeholder 12">
            <a:extLst>
              <a:ext uri="{FF2B5EF4-FFF2-40B4-BE49-F238E27FC236}">
                <a16:creationId xmlns="" xmlns:a16="http://schemas.microsoft.com/office/drawing/2014/main" id="{6DE8D5F7-9F3F-4BE1-A8FF-035607E812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7250" y="279150"/>
            <a:ext cx="4114800" cy="3959474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8" name="Picture Placeholder 12">
            <a:extLst>
              <a:ext uri="{FF2B5EF4-FFF2-40B4-BE49-F238E27FC236}">
                <a16:creationId xmlns="" xmlns:a16="http://schemas.microsoft.com/office/drawing/2014/main" id="{52096A14-3862-4E0C-A000-8C252C1964D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2549" y="3295650"/>
            <a:ext cx="2937583" cy="3283200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9" name="Picture Placeholder 12">
            <a:extLst>
              <a:ext uri="{FF2B5EF4-FFF2-40B4-BE49-F238E27FC236}">
                <a16:creationId xmlns="" xmlns:a16="http://schemas.microsoft.com/office/drawing/2014/main" id="{FD7B3A9A-0884-4F03-A6BC-6E160017590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81374" y="4371975"/>
            <a:ext cx="2543175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0" name="Picture Placeholder 12">
            <a:extLst>
              <a:ext uri="{FF2B5EF4-FFF2-40B4-BE49-F238E27FC236}">
                <a16:creationId xmlns="" xmlns:a16="http://schemas.microsoft.com/office/drawing/2014/main" id="{96683A92-0A6C-40E7-BC31-2A66ACD7CE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81866" y="4371975"/>
            <a:ext cx="2937583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Picture Placeholder 12">
            <a:extLst>
              <a:ext uri="{FF2B5EF4-FFF2-40B4-BE49-F238E27FC236}">
                <a16:creationId xmlns="" xmlns:a16="http://schemas.microsoft.com/office/drawing/2014/main" id="{FAF8EB79-EB95-4782-9CAB-210E4D256AF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67423" y="4371975"/>
            <a:ext cx="2743201" cy="2206875"/>
          </a:xfr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73243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BE12DA20-309D-48B0-9E94-C7130D7B94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030333" y="1003956"/>
            <a:ext cx="7045047" cy="4983317"/>
          </a:xfrm>
          <a:custGeom>
            <a:avLst/>
            <a:gdLst>
              <a:gd name="connsiteX0" fmla="*/ 5392186 w 7045047"/>
              <a:gd name="connsiteY0" fmla="*/ 1 h 4983317"/>
              <a:gd name="connsiteX1" fmla="*/ 5524756 w 7045047"/>
              <a:gd name="connsiteY1" fmla="*/ 4891 h 4983317"/>
              <a:gd name="connsiteX2" fmla="*/ 6990184 w 7045047"/>
              <a:gd name="connsiteY2" fmla="*/ 1446555 h 4983317"/>
              <a:gd name="connsiteX3" fmla="*/ 6901445 w 7045047"/>
              <a:gd name="connsiteY3" fmla="*/ 2803176 h 4983317"/>
              <a:gd name="connsiteX4" fmla="*/ 6456847 w 7045047"/>
              <a:gd name="connsiteY4" fmla="*/ 3493149 h 4983317"/>
              <a:gd name="connsiteX5" fmla="*/ 6044760 w 7045047"/>
              <a:gd name="connsiteY5" fmla="*/ 3783796 h 4983317"/>
              <a:gd name="connsiteX6" fmla="*/ 5623877 w 7045047"/>
              <a:gd name="connsiteY6" fmla="*/ 3915801 h 4983317"/>
              <a:gd name="connsiteX7" fmla="*/ 4953305 w 7045047"/>
              <a:gd name="connsiteY7" fmla="*/ 4527018 h 4983317"/>
              <a:gd name="connsiteX8" fmla="*/ 3507577 w 7045047"/>
              <a:gd name="connsiteY8" fmla="*/ 4968002 h 4983317"/>
              <a:gd name="connsiteX9" fmla="*/ 1866037 w 7045047"/>
              <a:gd name="connsiteY9" fmla="*/ 4271095 h 4983317"/>
              <a:gd name="connsiteX10" fmla="*/ 925954 w 7045047"/>
              <a:gd name="connsiteY10" fmla="*/ 3931653 h 4983317"/>
              <a:gd name="connsiteX11" fmla="*/ 473243 w 7045047"/>
              <a:gd name="connsiteY11" fmla="*/ 3478741 h 4983317"/>
              <a:gd name="connsiteX12" fmla="*/ 40010 w 7045047"/>
              <a:gd name="connsiteY12" fmla="*/ 2575583 h 4983317"/>
              <a:gd name="connsiteX13" fmla="*/ 503826 w 7045047"/>
              <a:gd name="connsiteY13" fmla="*/ 834888 h 4983317"/>
              <a:gd name="connsiteX14" fmla="*/ 3869821 w 7045047"/>
              <a:gd name="connsiteY14" fmla="*/ 615394 h 4983317"/>
              <a:gd name="connsiteX15" fmla="*/ 4479729 w 7045047"/>
              <a:gd name="connsiteY15" fmla="*/ 242330 h 4983317"/>
              <a:gd name="connsiteX16" fmla="*/ 5392186 w 7045047"/>
              <a:gd name="connsiteY16" fmla="*/ 1 h 4983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045047" h="4983317">
                <a:moveTo>
                  <a:pt x="5392186" y="1"/>
                </a:moveTo>
                <a:cubicBezTo>
                  <a:pt x="5436642" y="-13"/>
                  <a:pt x="5480883" y="1617"/>
                  <a:pt x="5524756" y="4891"/>
                </a:cubicBezTo>
                <a:cubicBezTo>
                  <a:pt x="6195148" y="72840"/>
                  <a:pt x="6854856" y="749677"/>
                  <a:pt x="6990184" y="1446555"/>
                </a:cubicBezTo>
                <a:cubicBezTo>
                  <a:pt x="7079706" y="1891364"/>
                  <a:pt x="7066111" y="2371909"/>
                  <a:pt x="6901445" y="2803176"/>
                </a:cubicBezTo>
                <a:cubicBezTo>
                  <a:pt x="6809212" y="3056888"/>
                  <a:pt x="6658904" y="3303010"/>
                  <a:pt x="6456847" y="3493149"/>
                </a:cubicBezTo>
                <a:cubicBezTo>
                  <a:pt x="6332665" y="3614722"/>
                  <a:pt x="6192919" y="3704731"/>
                  <a:pt x="6044760" y="3783796"/>
                </a:cubicBezTo>
                <a:cubicBezTo>
                  <a:pt x="5907545" y="3854449"/>
                  <a:pt x="5761093" y="3845148"/>
                  <a:pt x="5623877" y="3915801"/>
                </a:cubicBezTo>
                <a:cubicBezTo>
                  <a:pt x="5349447" y="4057107"/>
                  <a:pt x="5166307" y="4328465"/>
                  <a:pt x="4953305" y="4527018"/>
                </a:cubicBezTo>
                <a:cubicBezTo>
                  <a:pt x="4572344" y="4880794"/>
                  <a:pt x="4020572" y="5035062"/>
                  <a:pt x="3507577" y="4968002"/>
                </a:cubicBezTo>
                <a:cubicBezTo>
                  <a:pt x="2907470" y="4889555"/>
                  <a:pt x="2430340" y="4472824"/>
                  <a:pt x="1866037" y="4271095"/>
                </a:cubicBezTo>
                <a:cubicBezTo>
                  <a:pt x="1555481" y="4161595"/>
                  <a:pt x="1207031" y="4116045"/>
                  <a:pt x="925954" y="3931653"/>
                </a:cubicBezTo>
                <a:cubicBezTo>
                  <a:pt x="743757" y="3819246"/>
                  <a:pt x="598188" y="3652567"/>
                  <a:pt x="473243" y="3478741"/>
                </a:cubicBezTo>
                <a:cubicBezTo>
                  <a:pt x="272571" y="3206426"/>
                  <a:pt x="115677" y="2900460"/>
                  <a:pt x="40010" y="2575583"/>
                </a:cubicBezTo>
                <a:cubicBezTo>
                  <a:pt x="-85256" y="2027669"/>
                  <a:pt x="87502" y="1233258"/>
                  <a:pt x="503826" y="834888"/>
                </a:cubicBezTo>
                <a:cubicBezTo>
                  <a:pt x="1411819" y="-11063"/>
                  <a:pt x="2842828" y="1091429"/>
                  <a:pt x="3869821" y="615394"/>
                </a:cubicBezTo>
                <a:cubicBezTo>
                  <a:pt x="4079851" y="514887"/>
                  <a:pt x="4267169" y="362193"/>
                  <a:pt x="4479729" y="242330"/>
                </a:cubicBezTo>
                <a:cubicBezTo>
                  <a:pt x="4759267" y="80775"/>
                  <a:pt x="5080993" y="98"/>
                  <a:pt x="5392186" y="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150" y="3941373"/>
            <a:ext cx="10515600" cy="1325563"/>
          </a:xfrm>
        </p:spPr>
        <p:txBody>
          <a:bodyPr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85956251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5048250" y="2576284"/>
            <a:ext cx="10515600" cy="1325563"/>
          </a:xfrm>
        </p:spPr>
        <p:txBody>
          <a:bodyPr>
            <a:norm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0556F1C-3318-4D62-BAC3-4E88F82E3AB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7500" y="304800"/>
            <a:ext cx="6036808" cy="6080903"/>
          </a:xfrm>
          <a:custGeom>
            <a:avLst/>
            <a:gdLst>
              <a:gd name="connsiteX0" fmla="*/ 27025 w 6036808"/>
              <a:gd name="connsiteY0" fmla="*/ 0 h 6080903"/>
              <a:gd name="connsiteX1" fmla="*/ 4960975 w 6036808"/>
              <a:gd name="connsiteY1" fmla="*/ 0 h 6080903"/>
              <a:gd name="connsiteX2" fmla="*/ 4960975 w 6036808"/>
              <a:gd name="connsiteY2" fmla="*/ 2256974 h 6080903"/>
              <a:gd name="connsiteX3" fmla="*/ 4964662 w 6036808"/>
              <a:gd name="connsiteY3" fmla="*/ 2437825 h 6080903"/>
              <a:gd name="connsiteX4" fmla="*/ 4977355 w 6036808"/>
              <a:gd name="connsiteY4" fmla="*/ 2848361 h 6080903"/>
              <a:gd name="connsiteX5" fmla="*/ 5280694 w 6036808"/>
              <a:gd name="connsiteY5" fmla="*/ 3585235 h 6080903"/>
              <a:gd name="connsiteX6" fmla="*/ 5891515 w 6036808"/>
              <a:gd name="connsiteY6" fmla="*/ 4289264 h 6080903"/>
              <a:gd name="connsiteX7" fmla="*/ 5711017 w 6036808"/>
              <a:gd name="connsiteY7" fmla="*/ 5668047 h 6080903"/>
              <a:gd name="connsiteX8" fmla="*/ 4347390 w 6036808"/>
              <a:gd name="connsiteY8" fmla="*/ 6030905 h 6080903"/>
              <a:gd name="connsiteX9" fmla="*/ 3690798 w 6036808"/>
              <a:gd name="connsiteY9" fmla="*/ 5791842 h 6080903"/>
              <a:gd name="connsiteX10" fmla="*/ 2358377 w 6036808"/>
              <a:gd name="connsiteY10" fmla="*/ 5770872 h 6080903"/>
              <a:gd name="connsiteX11" fmla="*/ 1152899 w 6036808"/>
              <a:gd name="connsiteY11" fmla="*/ 5626089 h 6080903"/>
              <a:gd name="connsiteX12" fmla="*/ 337096 w 6036808"/>
              <a:gd name="connsiteY12" fmla="*/ 5107264 h 6080903"/>
              <a:gd name="connsiteX13" fmla="*/ 10225 w 6036808"/>
              <a:gd name="connsiteY13" fmla="*/ 4030888 h 6080903"/>
              <a:gd name="connsiteX14" fmla="*/ 28072 w 6036808"/>
              <a:gd name="connsiteY14" fmla="*/ 3933825 h 6080903"/>
              <a:gd name="connsiteX15" fmla="*/ 27025 w 6036808"/>
              <a:gd name="connsiteY15" fmla="*/ 3933825 h 60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036808" h="6080903">
                <a:moveTo>
                  <a:pt x="27025" y="0"/>
                </a:moveTo>
                <a:lnTo>
                  <a:pt x="4960975" y="0"/>
                </a:lnTo>
                <a:lnTo>
                  <a:pt x="4960975" y="2256974"/>
                </a:lnTo>
                <a:lnTo>
                  <a:pt x="4964662" y="2437825"/>
                </a:lnTo>
                <a:cubicBezTo>
                  <a:pt x="4964470" y="2575972"/>
                  <a:pt x="4961743" y="2713664"/>
                  <a:pt x="4977355" y="2848361"/>
                </a:cubicBezTo>
                <a:cubicBezTo>
                  <a:pt x="5017423" y="3115152"/>
                  <a:pt x="5122005" y="3372564"/>
                  <a:pt x="5280694" y="3585235"/>
                </a:cubicBezTo>
                <a:cubicBezTo>
                  <a:pt x="5467479" y="3828064"/>
                  <a:pt x="5734905" y="4018343"/>
                  <a:pt x="5891515" y="4289264"/>
                </a:cubicBezTo>
                <a:cubicBezTo>
                  <a:pt x="6144379" y="4723985"/>
                  <a:pt x="6056469" y="5307019"/>
                  <a:pt x="5711017" y="5668047"/>
                </a:cubicBezTo>
                <a:cubicBezTo>
                  <a:pt x="5377011" y="6035313"/>
                  <a:pt x="4818241" y="6161321"/>
                  <a:pt x="4347390" y="6030905"/>
                </a:cubicBezTo>
                <a:cubicBezTo>
                  <a:pt x="4116386" y="5964396"/>
                  <a:pt x="3910355" y="5852114"/>
                  <a:pt x="3690798" y="5791842"/>
                </a:cubicBezTo>
                <a:cubicBezTo>
                  <a:pt x="3263130" y="5677538"/>
                  <a:pt x="2807893" y="5763472"/>
                  <a:pt x="2358377" y="5770872"/>
                </a:cubicBezTo>
                <a:cubicBezTo>
                  <a:pt x="1949442" y="5785543"/>
                  <a:pt x="1539985" y="5733123"/>
                  <a:pt x="1152899" y="5626089"/>
                </a:cubicBezTo>
                <a:cubicBezTo>
                  <a:pt x="838131" y="5536199"/>
                  <a:pt x="550414" y="5342285"/>
                  <a:pt x="337096" y="5107264"/>
                </a:cubicBezTo>
                <a:cubicBezTo>
                  <a:pt x="76691" y="4822459"/>
                  <a:pt x="-36334" y="4413380"/>
                  <a:pt x="10225" y="4030888"/>
                </a:cubicBezTo>
                <a:lnTo>
                  <a:pt x="28072" y="3933825"/>
                </a:lnTo>
                <a:lnTo>
                  <a:pt x="27025" y="3933825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242946714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6" name="Picture Placeholder 5">
            <a:extLst>
              <a:ext uri="{FF2B5EF4-FFF2-40B4-BE49-F238E27FC236}">
                <a16:creationId xmlns="" xmlns:a16="http://schemas.microsoft.com/office/drawing/2014/main" id="{CEB1B5AB-9723-4610-ADE3-5A46C34C5AC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33" y="1944730"/>
            <a:ext cx="2808509" cy="2389838"/>
          </a:xfrm>
          <a:custGeom>
            <a:avLst/>
            <a:gdLst>
              <a:gd name="connsiteX0" fmla="*/ 1891243 w 2808509"/>
              <a:gd name="connsiteY0" fmla="*/ 1205 h 2389838"/>
              <a:gd name="connsiteX1" fmla="*/ 2024130 w 2808509"/>
              <a:gd name="connsiteY1" fmla="*/ 5284 h 2389838"/>
              <a:gd name="connsiteX2" fmla="*/ 2741049 w 2808509"/>
              <a:gd name="connsiteY2" fmla="*/ 635977 h 2389838"/>
              <a:gd name="connsiteX3" fmla="*/ 2712529 w 2808509"/>
              <a:gd name="connsiteY3" fmla="*/ 1624640 h 2389838"/>
              <a:gd name="connsiteX4" fmla="*/ 2566022 w 2808509"/>
              <a:gd name="connsiteY4" fmla="*/ 1925848 h 2389838"/>
              <a:gd name="connsiteX5" fmla="*/ 2304074 w 2808509"/>
              <a:gd name="connsiteY5" fmla="*/ 2166463 h 2389838"/>
              <a:gd name="connsiteX6" fmla="*/ 2069456 w 2808509"/>
              <a:gd name="connsiteY6" fmla="*/ 2318649 h 2389838"/>
              <a:gd name="connsiteX7" fmla="*/ 1876060 w 2808509"/>
              <a:gd name="connsiteY7" fmla="*/ 2365591 h 2389838"/>
              <a:gd name="connsiteX8" fmla="*/ 540173 w 2808509"/>
              <a:gd name="connsiteY8" fmla="*/ 2194141 h 2389838"/>
              <a:gd name="connsiteX9" fmla="*/ 44245 w 2808509"/>
              <a:gd name="connsiteY9" fmla="*/ 1780946 h 2389838"/>
              <a:gd name="connsiteX10" fmla="*/ 17592 w 2808509"/>
              <a:gd name="connsiteY10" fmla="*/ 1388850 h 2389838"/>
              <a:gd name="connsiteX11" fmla="*/ 380755 w 2808509"/>
              <a:gd name="connsiteY11" fmla="*/ 784555 h 2389838"/>
              <a:gd name="connsiteX12" fmla="*/ 983196 w 2808509"/>
              <a:gd name="connsiteY12" fmla="*/ 427024 h 2389838"/>
              <a:gd name="connsiteX13" fmla="*/ 1503059 w 2808509"/>
              <a:gd name="connsiteY13" fmla="*/ 103547 h 2389838"/>
              <a:gd name="connsiteX14" fmla="*/ 1891243 w 2808509"/>
              <a:gd name="connsiteY14" fmla="*/ 1205 h 238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8509" h="2389838">
                <a:moveTo>
                  <a:pt x="1891243" y="1205"/>
                </a:moveTo>
                <a:cubicBezTo>
                  <a:pt x="1935452" y="-1215"/>
                  <a:pt x="1979815" y="-54"/>
                  <a:pt x="2024130" y="5284"/>
                </a:cubicBezTo>
                <a:cubicBezTo>
                  <a:pt x="2357272" y="48821"/>
                  <a:pt x="2633511" y="320695"/>
                  <a:pt x="2741049" y="635977"/>
                </a:cubicBezTo>
                <a:cubicBezTo>
                  <a:pt x="2851288" y="954580"/>
                  <a:pt x="2815438" y="1303720"/>
                  <a:pt x="2712529" y="1624640"/>
                </a:cubicBezTo>
                <a:cubicBezTo>
                  <a:pt x="2677327" y="1730506"/>
                  <a:pt x="2630085" y="1835129"/>
                  <a:pt x="2566022" y="1925848"/>
                </a:cubicBezTo>
                <a:cubicBezTo>
                  <a:pt x="2492621" y="2018643"/>
                  <a:pt x="2399698" y="2094213"/>
                  <a:pt x="2304074" y="2166463"/>
                </a:cubicBezTo>
                <a:cubicBezTo>
                  <a:pt x="2231063" y="2225840"/>
                  <a:pt x="2158052" y="2285216"/>
                  <a:pt x="2069456" y="2318649"/>
                </a:cubicBezTo>
                <a:cubicBezTo>
                  <a:pt x="2006173" y="2342530"/>
                  <a:pt x="1940807" y="2357070"/>
                  <a:pt x="1876060" y="2365591"/>
                </a:cubicBezTo>
                <a:cubicBezTo>
                  <a:pt x="1425528" y="2428556"/>
                  <a:pt x="957261" y="2368019"/>
                  <a:pt x="540173" y="2194141"/>
                </a:cubicBezTo>
                <a:cubicBezTo>
                  <a:pt x="336298" y="2106163"/>
                  <a:pt x="132813" y="1984767"/>
                  <a:pt x="44245" y="1780946"/>
                </a:cubicBezTo>
                <a:cubicBezTo>
                  <a:pt x="-6904" y="1657035"/>
                  <a:pt x="-10745" y="1516718"/>
                  <a:pt x="17592" y="1388850"/>
                </a:cubicBezTo>
                <a:cubicBezTo>
                  <a:pt x="63075" y="1153251"/>
                  <a:pt x="200310" y="942337"/>
                  <a:pt x="380755" y="784555"/>
                </a:cubicBezTo>
                <a:cubicBezTo>
                  <a:pt x="561200" y="626773"/>
                  <a:pt x="787165" y="558862"/>
                  <a:pt x="983196" y="427024"/>
                </a:cubicBezTo>
                <a:cubicBezTo>
                  <a:pt x="1155996" y="314078"/>
                  <a:pt x="1311974" y="187228"/>
                  <a:pt x="1503059" y="103547"/>
                </a:cubicBezTo>
                <a:cubicBezTo>
                  <a:pt x="1627389" y="47950"/>
                  <a:pt x="1758618" y="8465"/>
                  <a:pt x="1891243" y="120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95C204C7-025F-43C5-9E97-E18F6534BF6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57338" y="1944730"/>
            <a:ext cx="2808508" cy="2389838"/>
          </a:xfrm>
          <a:custGeom>
            <a:avLst/>
            <a:gdLst>
              <a:gd name="connsiteX0" fmla="*/ 917266 w 2808508"/>
              <a:gd name="connsiteY0" fmla="*/ 1205 h 2389838"/>
              <a:gd name="connsiteX1" fmla="*/ 1305450 w 2808508"/>
              <a:gd name="connsiteY1" fmla="*/ 103547 h 2389838"/>
              <a:gd name="connsiteX2" fmla="*/ 1825313 w 2808508"/>
              <a:gd name="connsiteY2" fmla="*/ 427024 h 2389838"/>
              <a:gd name="connsiteX3" fmla="*/ 2427754 w 2808508"/>
              <a:gd name="connsiteY3" fmla="*/ 784555 h 2389838"/>
              <a:gd name="connsiteX4" fmla="*/ 2790917 w 2808508"/>
              <a:gd name="connsiteY4" fmla="*/ 1388850 h 2389838"/>
              <a:gd name="connsiteX5" fmla="*/ 2764264 w 2808508"/>
              <a:gd name="connsiteY5" fmla="*/ 1780946 h 2389838"/>
              <a:gd name="connsiteX6" fmla="*/ 2268336 w 2808508"/>
              <a:gd name="connsiteY6" fmla="*/ 2194141 h 2389838"/>
              <a:gd name="connsiteX7" fmla="*/ 932450 w 2808508"/>
              <a:gd name="connsiteY7" fmla="*/ 2365591 h 2389838"/>
              <a:gd name="connsiteX8" fmla="*/ 739054 w 2808508"/>
              <a:gd name="connsiteY8" fmla="*/ 2318649 h 2389838"/>
              <a:gd name="connsiteX9" fmla="*/ 504435 w 2808508"/>
              <a:gd name="connsiteY9" fmla="*/ 2166463 h 2389838"/>
              <a:gd name="connsiteX10" fmla="*/ 242487 w 2808508"/>
              <a:gd name="connsiteY10" fmla="*/ 1925848 h 2389838"/>
              <a:gd name="connsiteX11" fmla="*/ 95980 w 2808508"/>
              <a:gd name="connsiteY11" fmla="*/ 1624640 h 2389838"/>
              <a:gd name="connsiteX12" fmla="*/ 67460 w 2808508"/>
              <a:gd name="connsiteY12" fmla="*/ 635977 h 2389838"/>
              <a:gd name="connsiteX13" fmla="*/ 784379 w 2808508"/>
              <a:gd name="connsiteY13" fmla="*/ 5284 h 2389838"/>
              <a:gd name="connsiteX14" fmla="*/ 917266 w 2808508"/>
              <a:gd name="connsiteY14" fmla="*/ 1205 h 2389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808508" h="2389838">
                <a:moveTo>
                  <a:pt x="917266" y="1205"/>
                </a:moveTo>
                <a:cubicBezTo>
                  <a:pt x="1049892" y="8465"/>
                  <a:pt x="1181121" y="47950"/>
                  <a:pt x="1305450" y="103547"/>
                </a:cubicBezTo>
                <a:cubicBezTo>
                  <a:pt x="1496536" y="187228"/>
                  <a:pt x="1652514" y="314078"/>
                  <a:pt x="1825313" y="427024"/>
                </a:cubicBezTo>
                <a:cubicBezTo>
                  <a:pt x="2021344" y="558862"/>
                  <a:pt x="2247309" y="626773"/>
                  <a:pt x="2427754" y="784555"/>
                </a:cubicBezTo>
                <a:cubicBezTo>
                  <a:pt x="2608199" y="942337"/>
                  <a:pt x="2745435" y="1153251"/>
                  <a:pt x="2790917" y="1388850"/>
                </a:cubicBezTo>
                <a:cubicBezTo>
                  <a:pt x="2819254" y="1516718"/>
                  <a:pt x="2815413" y="1657035"/>
                  <a:pt x="2764264" y="1780946"/>
                </a:cubicBezTo>
                <a:cubicBezTo>
                  <a:pt x="2675696" y="1984767"/>
                  <a:pt x="2472211" y="2106163"/>
                  <a:pt x="2268336" y="2194141"/>
                </a:cubicBezTo>
                <a:cubicBezTo>
                  <a:pt x="1851248" y="2368019"/>
                  <a:pt x="1382982" y="2428556"/>
                  <a:pt x="932450" y="2365591"/>
                </a:cubicBezTo>
                <a:cubicBezTo>
                  <a:pt x="867702" y="2357070"/>
                  <a:pt x="802337" y="2342530"/>
                  <a:pt x="739054" y="2318649"/>
                </a:cubicBezTo>
                <a:cubicBezTo>
                  <a:pt x="650457" y="2285216"/>
                  <a:pt x="577446" y="2225840"/>
                  <a:pt x="504435" y="2166463"/>
                </a:cubicBezTo>
                <a:cubicBezTo>
                  <a:pt x="408811" y="2094213"/>
                  <a:pt x="315888" y="2018643"/>
                  <a:pt x="242487" y="1925848"/>
                </a:cubicBezTo>
                <a:cubicBezTo>
                  <a:pt x="178424" y="1835129"/>
                  <a:pt x="131183" y="1730506"/>
                  <a:pt x="95980" y="1624640"/>
                </a:cubicBezTo>
                <a:cubicBezTo>
                  <a:pt x="-6928" y="1303720"/>
                  <a:pt x="-42778" y="954580"/>
                  <a:pt x="67460" y="635977"/>
                </a:cubicBezTo>
                <a:cubicBezTo>
                  <a:pt x="174998" y="320695"/>
                  <a:pt x="451237" y="48821"/>
                  <a:pt x="784379" y="5284"/>
                </a:cubicBezTo>
                <a:cubicBezTo>
                  <a:pt x="828694" y="-54"/>
                  <a:pt x="873058" y="-1215"/>
                  <a:pt x="917266" y="120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82274729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8EF4E7BE-7067-440E-91BE-DFEB4F3D3D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96735" y="2155825"/>
            <a:ext cx="1897064" cy="1897064"/>
          </a:xfrm>
          <a:custGeom>
            <a:avLst/>
            <a:gdLst>
              <a:gd name="connsiteX0" fmla="*/ 948532 w 1897064"/>
              <a:gd name="connsiteY0" fmla="*/ 0 h 1897064"/>
              <a:gd name="connsiteX1" fmla="*/ 1897064 w 1897064"/>
              <a:gd name="connsiteY1" fmla="*/ 948532 h 1897064"/>
              <a:gd name="connsiteX2" fmla="*/ 948532 w 1897064"/>
              <a:gd name="connsiteY2" fmla="*/ 1897064 h 1897064"/>
              <a:gd name="connsiteX3" fmla="*/ 0 w 1897064"/>
              <a:gd name="connsiteY3" fmla="*/ 948532 h 1897064"/>
              <a:gd name="connsiteX4" fmla="*/ 948532 w 1897064"/>
              <a:gd name="connsiteY4" fmla="*/ 0 h 1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064" h="1897064">
                <a:moveTo>
                  <a:pt x="948532" y="0"/>
                </a:moveTo>
                <a:cubicBezTo>
                  <a:pt x="1472392" y="0"/>
                  <a:pt x="1897064" y="424672"/>
                  <a:pt x="1897064" y="948532"/>
                </a:cubicBezTo>
                <a:cubicBezTo>
                  <a:pt x="1897064" y="1472392"/>
                  <a:pt x="1472392" y="1897064"/>
                  <a:pt x="948532" y="1897064"/>
                </a:cubicBezTo>
                <a:cubicBezTo>
                  <a:pt x="424672" y="1897064"/>
                  <a:pt x="0" y="1472392"/>
                  <a:pt x="0" y="948532"/>
                </a:cubicBezTo>
                <a:cubicBezTo>
                  <a:pt x="0" y="424672"/>
                  <a:pt x="424672" y="0"/>
                  <a:pt x="9485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28D3092F-9509-433A-AD9D-8933FFBA5E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47468" y="2155825"/>
            <a:ext cx="1897064" cy="1897064"/>
          </a:xfrm>
          <a:custGeom>
            <a:avLst/>
            <a:gdLst>
              <a:gd name="connsiteX0" fmla="*/ 948532 w 1897064"/>
              <a:gd name="connsiteY0" fmla="*/ 0 h 1897064"/>
              <a:gd name="connsiteX1" fmla="*/ 1897064 w 1897064"/>
              <a:gd name="connsiteY1" fmla="*/ 948532 h 1897064"/>
              <a:gd name="connsiteX2" fmla="*/ 948532 w 1897064"/>
              <a:gd name="connsiteY2" fmla="*/ 1897064 h 1897064"/>
              <a:gd name="connsiteX3" fmla="*/ 0 w 1897064"/>
              <a:gd name="connsiteY3" fmla="*/ 948532 h 1897064"/>
              <a:gd name="connsiteX4" fmla="*/ 948532 w 1897064"/>
              <a:gd name="connsiteY4" fmla="*/ 0 h 1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064" h="1897064">
                <a:moveTo>
                  <a:pt x="948532" y="0"/>
                </a:moveTo>
                <a:cubicBezTo>
                  <a:pt x="1472392" y="0"/>
                  <a:pt x="1897064" y="424672"/>
                  <a:pt x="1897064" y="948532"/>
                </a:cubicBezTo>
                <a:cubicBezTo>
                  <a:pt x="1897064" y="1472392"/>
                  <a:pt x="1472392" y="1897064"/>
                  <a:pt x="948532" y="1897064"/>
                </a:cubicBezTo>
                <a:cubicBezTo>
                  <a:pt x="424672" y="1897064"/>
                  <a:pt x="0" y="1472392"/>
                  <a:pt x="0" y="948532"/>
                </a:cubicBezTo>
                <a:cubicBezTo>
                  <a:pt x="0" y="424672"/>
                  <a:pt x="424672" y="0"/>
                  <a:pt x="9485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934FBA9D-1EF0-475C-A302-1ED26A7BE9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98202" y="2155825"/>
            <a:ext cx="1897064" cy="1897064"/>
          </a:xfrm>
          <a:custGeom>
            <a:avLst/>
            <a:gdLst>
              <a:gd name="connsiteX0" fmla="*/ 948532 w 1897064"/>
              <a:gd name="connsiteY0" fmla="*/ 0 h 1897064"/>
              <a:gd name="connsiteX1" fmla="*/ 1897064 w 1897064"/>
              <a:gd name="connsiteY1" fmla="*/ 948532 h 1897064"/>
              <a:gd name="connsiteX2" fmla="*/ 948532 w 1897064"/>
              <a:gd name="connsiteY2" fmla="*/ 1897064 h 1897064"/>
              <a:gd name="connsiteX3" fmla="*/ 0 w 1897064"/>
              <a:gd name="connsiteY3" fmla="*/ 948532 h 1897064"/>
              <a:gd name="connsiteX4" fmla="*/ 948532 w 1897064"/>
              <a:gd name="connsiteY4" fmla="*/ 0 h 1897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97064" h="1897064">
                <a:moveTo>
                  <a:pt x="948532" y="0"/>
                </a:moveTo>
                <a:cubicBezTo>
                  <a:pt x="1472392" y="0"/>
                  <a:pt x="1897064" y="424672"/>
                  <a:pt x="1897064" y="948532"/>
                </a:cubicBezTo>
                <a:cubicBezTo>
                  <a:pt x="1897064" y="1472392"/>
                  <a:pt x="1472392" y="1897064"/>
                  <a:pt x="948532" y="1897064"/>
                </a:cubicBezTo>
                <a:cubicBezTo>
                  <a:pt x="424672" y="1897064"/>
                  <a:pt x="0" y="1472392"/>
                  <a:pt x="0" y="948532"/>
                </a:cubicBezTo>
                <a:cubicBezTo>
                  <a:pt x="0" y="424672"/>
                  <a:pt x="424672" y="0"/>
                  <a:pt x="948532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67553152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115" y="2708160"/>
            <a:ext cx="10515600" cy="2241211"/>
          </a:xfrm>
        </p:spPr>
        <p:txBody>
          <a:bodyPr>
            <a:norm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17D083F-E048-4CE3-ADEC-8CE7210541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004977" cy="6858000"/>
          </a:xfrm>
          <a:custGeom>
            <a:avLst/>
            <a:gdLst>
              <a:gd name="connsiteX0" fmla="*/ 0 w 8004977"/>
              <a:gd name="connsiteY0" fmla="*/ 0 h 6858000"/>
              <a:gd name="connsiteX1" fmla="*/ 7552915 w 8004977"/>
              <a:gd name="connsiteY1" fmla="*/ 0 h 6858000"/>
              <a:gd name="connsiteX2" fmla="*/ 7640768 w 8004977"/>
              <a:gd name="connsiteY2" fmla="*/ 125884 h 6858000"/>
              <a:gd name="connsiteX3" fmla="*/ 7879677 w 8004977"/>
              <a:gd name="connsiteY3" fmla="*/ 632112 h 6858000"/>
              <a:gd name="connsiteX4" fmla="*/ 7881794 w 8004977"/>
              <a:gd name="connsiteY4" fmla="*/ 2254033 h 6858000"/>
              <a:gd name="connsiteX5" fmla="*/ 7022230 w 8004977"/>
              <a:gd name="connsiteY5" fmla="*/ 3832146 h 6858000"/>
              <a:gd name="connsiteX6" fmla="*/ 6749943 w 8004977"/>
              <a:gd name="connsiteY6" fmla="*/ 5546833 h 6858000"/>
              <a:gd name="connsiteX7" fmla="*/ 7006255 w 8004977"/>
              <a:gd name="connsiteY7" fmla="*/ 6791253 h 6858000"/>
              <a:gd name="connsiteX8" fmla="*/ 7018174 w 8004977"/>
              <a:gd name="connsiteY8" fmla="*/ 6858000 h 6858000"/>
              <a:gd name="connsiteX9" fmla="*/ 0 w 8004977"/>
              <a:gd name="connsiteY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04977" h="6858000">
                <a:moveTo>
                  <a:pt x="0" y="0"/>
                </a:moveTo>
                <a:lnTo>
                  <a:pt x="7552915" y="0"/>
                </a:lnTo>
                <a:lnTo>
                  <a:pt x="7640768" y="125884"/>
                </a:lnTo>
                <a:cubicBezTo>
                  <a:pt x="7738940" y="279680"/>
                  <a:pt x="7819711" y="448452"/>
                  <a:pt x="7879677" y="632112"/>
                </a:cubicBezTo>
                <a:cubicBezTo>
                  <a:pt x="8042184" y="1112174"/>
                  <a:pt x="8050516" y="1779577"/>
                  <a:pt x="7881794" y="2254033"/>
                </a:cubicBezTo>
                <a:cubicBezTo>
                  <a:pt x="7667687" y="2820261"/>
                  <a:pt x="7269946" y="3295711"/>
                  <a:pt x="7022230" y="3832146"/>
                </a:cubicBezTo>
                <a:cubicBezTo>
                  <a:pt x="6793916" y="4373781"/>
                  <a:pt x="6696225" y="4971202"/>
                  <a:pt x="6749943" y="5546833"/>
                </a:cubicBezTo>
                <a:cubicBezTo>
                  <a:pt x="6794777" y="5961587"/>
                  <a:pt x="6921494" y="6373921"/>
                  <a:pt x="7006255" y="6791253"/>
                </a:cubicBezTo>
                <a:lnTo>
                  <a:pt x="701817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5586934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="" xmlns:a16="http://schemas.microsoft.com/office/drawing/2014/main" id="{7CEFAE02-F130-44E3-84C8-7E052134E9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0025" y="392304"/>
            <a:ext cx="6349382" cy="5659264"/>
          </a:xfrm>
          <a:custGeom>
            <a:avLst/>
            <a:gdLst>
              <a:gd name="connsiteX0" fmla="*/ 4671196 w 6349382"/>
              <a:gd name="connsiteY0" fmla="*/ 666 h 5659264"/>
              <a:gd name="connsiteX1" fmla="*/ 5793605 w 6349382"/>
              <a:gd name="connsiteY1" fmla="*/ 539017 h 5659264"/>
              <a:gd name="connsiteX2" fmla="*/ 6008703 w 6349382"/>
              <a:gd name="connsiteY2" fmla="*/ 1337604 h 5659264"/>
              <a:gd name="connsiteX3" fmla="*/ 5793605 w 6349382"/>
              <a:gd name="connsiteY3" fmla="*/ 2228337 h 5659264"/>
              <a:gd name="connsiteX4" fmla="*/ 5885790 w 6349382"/>
              <a:gd name="connsiteY4" fmla="*/ 3108832 h 5659264"/>
              <a:gd name="connsiteX5" fmla="*/ 6315988 w 6349382"/>
              <a:gd name="connsiteY5" fmla="*/ 4050757 h 5659264"/>
              <a:gd name="connsiteX6" fmla="*/ 5691176 w 6349382"/>
              <a:gd name="connsiteY6" fmla="*/ 5463643 h 5659264"/>
              <a:gd name="connsiteX7" fmla="*/ 4124026 w 6349382"/>
              <a:gd name="connsiteY7" fmla="*/ 5422690 h 5659264"/>
              <a:gd name="connsiteX8" fmla="*/ 3499213 w 6349382"/>
              <a:gd name="connsiteY8" fmla="*/ 4961966 h 5659264"/>
              <a:gd name="connsiteX9" fmla="*/ 2085705 w 6349382"/>
              <a:gd name="connsiteY9" fmla="*/ 4521718 h 5659264"/>
              <a:gd name="connsiteX10" fmla="*/ 846324 w 6349382"/>
              <a:gd name="connsiteY10" fmla="*/ 3989326 h 5659264"/>
              <a:gd name="connsiteX11" fmla="*/ 139569 w 6349382"/>
              <a:gd name="connsiteY11" fmla="*/ 3180501 h 5659264"/>
              <a:gd name="connsiteX12" fmla="*/ 211269 w 6349382"/>
              <a:gd name="connsiteY12" fmla="*/ 1767614 h 5659264"/>
              <a:gd name="connsiteX13" fmla="*/ 1368707 w 6349382"/>
              <a:gd name="connsiteY13" fmla="*/ 1122601 h 5659264"/>
              <a:gd name="connsiteX14" fmla="*/ 2392989 w 6349382"/>
              <a:gd name="connsiteY14" fmla="*/ 989502 h 5659264"/>
              <a:gd name="connsiteX15" fmla="*/ 2454446 w 6349382"/>
              <a:gd name="connsiteY15" fmla="*/ 969026 h 5659264"/>
              <a:gd name="connsiteX16" fmla="*/ 2997315 w 6349382"/>
              <a:gd name="connsiteY16" fmla="*/ 794975 h 5659264"/>
              <a:gd name="connsiteX17" fmla="*/ 3427514 w 6349382"/>
              <a:gd name="connsiteY17" fmla="*/ 477586 h 5659264"/>
              <a:gd name="connsiteX18" fmla="*/ 4482524 w 6349382"/>
              <a:gd name="connsiteY18" fmla="*/ 16863 h 5659264"/>
              <a:gd name="connsiteX19" fmla="*/ 4671196 w 6349382"/>
              <a:gd name="connsiteY19" fmla="*/ 666 h 5659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349382" h="5659264">
                <a:moveTo>
                  <a:pt x="4671196" y="666"/>
                </a:moveTo>
                <a:cubicBezTo>
                  <a:pt x="5111337" y="-11933"/>
                  <a:pt x="5542655" y="153800"/>
                  <a:pt x="5793605" y="539017"/>
                </a:cubicBezTo>
                <a:cubicBezTo>
                  <a:pt x="5937004" y="754021"/>
                  <a:pt x="6029190" y="1081647"/>
                  <a:pt x="6008703" y="1337604"/>
                </a:cubicBezTo>
                <a:cubicBezTo>
                  <a:pt x="5977975" y="1644754"/>
                  <a:pt x="5844819" y="1931426"/>
                  <a:pt x="5793605" y="2228337"/>
                </a:cubicBezTo>
                <a:cubicBezTo>
                  <a:pt x="5752633" y="2525249"/>
                  <a:pt x="5783361" y="2832398"/>
                  <a:pt x="5885790" y="3108832"/>
                </a:cubicBezTo>
                <a:cubicBezTo>
                  <a:pt x="6008703" y="3426219"/>
                  <a:pt x="6234045" y="3712892"/>
                  <a:pt x="6315988" y="4050757"/>
                </a:cubicBezTo>
                <a:cubicBezTo>
                  <a:pt x="6449144" y="4593387"/>
                  <a:pt x="6172588" y="5187208"/>
                  <a:pt x="5691176" y="5463643"/>
                </a:cubicBezTo>
                <a:cubicBezTo>
                  <a:pt x="5220006" y="5750316"/>
                  <a:pt x="4584953" y="5709363"/>
                  <a:pt x="4124026" y="5422690"/>
                </a:cubicBezTo>
                <a:cubicBezTo>
                  <a:pt x="3898684" y="5279354"/>
                  <a:pt x="3714313" y="5095064"/>
                  <a:pt x="3499213" y="4961966"/>
                </a:cubicBezTo>
                <a:cubicBezTo>
                  <a:pt x="3079258" y="4706009"/>
                  <a:pt x="2567117" y="4654816"/>
                  <a:pt x="2085705" y="4521718"/>
                </a:cubicBezTo>
                <a:cubicBezTo>
                  <a:pt x="1645263" y="4409097"/>
                  <a:pt x="1225309" y="4224808"/>
                  <a:pt x="846324" y="3989326"/>
                </a:cubicBezTo>
                <a:cubicBezTo>
                  <a:pt x="539040" y="3794799"/>
                  <a:pt x="293212" y="3497888"/>
                  <a:pt x="139569" y="3180501"/>
                </a:cubicBezTo>
                <a:cubicBezTo>
                  <a:pt x="-75530" y="2740253"/>
                  <a:pt x="-34559" y="2187384"/>
                  <a:pt x="211269" y="1767614"/>
                </a:cubicBezTo>
                <a:cubicBezTo>
                  <a:pt x="457097" y="1337604"/>
                  <a:pt x="897538" y="1204507"/>
                  <a:pt x="1368707" y="1122601"/>
                </a:cubicBezTo>
                <a:cubicBezTo>
                  <a:pt x="1706721" y="1061170"/>
                  <a:pt x="2054976" y="1050932"/>
                  <a:pt x="2392989" y="989502"/>
                </a:cubicBezTo>
                <a:cubicBezTo>
                  <a:pt x="2413474" y="979264"/>
                  <a:pt x="2433961" y="979264"/>
                  <a:pt x="2454446" y="969026"/>
                </a:cubicBezTo>
                <a:cubicBezTo>
                  <a:pt x="2638818" y="938310"/>
                  <a:pt x="2823187" y="876881"/>
                  <a:pt x="2997315" y="794975"/>
                </a:cubicBezTo>
                <a:cubicBezTo>
                  <a:pt x="3161201" y="713068"/>
                  <a:pt x="3273871" y="579969"/>
                  <a:pt x="3427514" y="477586"/>
                </a:cubicBezTo>
                <a:cubicBezTo>
                  <a:pt x="3734798" y="262582"/>
                  <a:pt x="4103539" y="78293"/>
                  <a:pt x="4482524" y="16863"/>
                </a:cubicBezTo>
                <a:cubicBezTo>
                  <a:pt x="4545261" y="7904"/>
                  <a:pt x="4608318" y="2465"/>
                  <a:pt x="4671196" y="666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200" y="3429000"/>
            <a:ext cx="10515600" cy="1967141"/>
          </a:xfrm>
        </p:spPr>
        <p:txBody>
          <a:bodyPr>
            <a:normAutofit/>
          </a:bodyPr>
          <a:lstStyle>
            <a:lvl1pPr algn="l">
              <a:defRPr sz="400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63521842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hiev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4000501" y="365919"/>
            <a:ext cx="10515600" cy="1325563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8F74848-72FE-4AE7-B11D-B0775610B8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920081" y="704850"/>
            <a:ext cx="5853112" cy="54483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42706886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6025" y="766534"/>
            <a:ext cx="10515600" cy="1325563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D21F7D3E-D861-4A9A-8786-65AC89A54E2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242888"/>
            <a:ext cx="5486400" cy="5610225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60440993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AE747CB-893E-41A0-ABD2-41DA06B673A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7396" y="4107035"/>
            <a:ext cx="1991618" cy="1648162"/>
          </a:xfrm>
          <a:custGeom>
            <a:avLst/>
            <a:gdLst>
              <a:gd name="connsiteX0" fmla="*/ 892546 w 1991618"/>
              <a:gd name="connsiteY0" fmla="*/ 813 h 1648162"/>
              <a:gd name="connsiteX1" fmla="*/ 1454355 w 1991618"/>
              <a:gd name="connsiteY1" fmla="*/ 193069 h 1648162"/>
              <a:gd name="connsiteX2" fmla="*/ 1643628 w 1991618"/>
              <a:gd name="connsiteY2" fmla="*/ 394336 h 1648162"/>
              <a:gd name="connsiteX3" fmla="*/ 1892987 w 1991618"/>
              <a:gd name="connsiteY3" fmla="*/ 622640 h 1648162"/>
              <a:gd name="connsiteX4" fmla="*/ 1968095 w 1991618"/>
              <a:gd name="connsiteY4" fmla="*/ 1037191 h 1648162"/>
              <a:gd name="connsiteX5" fmla="*/ 1886978 w 1991618"/>
              <a:gd name="connsiteY5" fmla="*/ 1175375 h 1648162"/>
              <a:gd name="connsiteX6" fmla="*/ 1721740 w 1991618"/>
              <a:gd name="connsiteY6" fmla="*/ 1337591 h 1648162"/>
              <a:gd name="connsiteX7" fmla="*/ 1316156 w 1991618"/>
              <a:gd name="connsiteY7" fmla="*/ 1409687 h 1648162"/>
              <a:gd name="connsiteX8" fmla="*/ 760356 w 1991618"/>
              <a:gd name="connsiteY8" fmla="*/ 1622970 h 1648162"/>
              <a:gd name="connsiteX9" fmla="*/ 291681 w 1991618"/>
              <a:gd name="connsiteY9" fmla="*/ 1583918 h 1648162"/>
              <a:gd name="connsiteX10" fmla="*/ 15283 w 1991618"/>
              <a:gd name="connsiteY10" fmla="*/ 1229447 h 1648162"/>
              <a:gd name="connsiteX11" fmla="*/ 6270 w 1991618"/>
              <a:gd name="connsiteY11" fmla="*/ 1175375 h 1648162"/>
              <a:gd name="connsiteX12" fmla="*/ 99404 w 1991618"/>
              <a:gd name="connsiteY12" fmla="*/ 583588 h 1648162"/>
              <a:gd name="connsiteX13" fmla="*/ 234599 w 1991618"/>
              <a:gd name="connsiteY13" fmla="*/ 319237 h 1648162"/>
              <a:gd name="connsiteX14" fmla="*/ 892546 w 1991618"/>
              <a:gd name="connsiteY14" fmla="*/ 813 h 1648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91618" h="1648162">
                <a:moveTo>
                  <a:pt x="892546" y="813"/>
                </a:moveTo>
                <a:cubicBezTo>
                  <a:pt x="1093836" y="-8199"/>
                  <a:pt x="1298130" y="57889"/>
                  <a:pt x="1454355" y="193069"/>
                </a:cubicBezTo>
                <a:cubicBezTo>
                  <a:pt x="1526459" y="256153"/>
                  <a:pt x="1565515" y="337261"/>
                  <a:pt x="1643628" y="394336"/>
                </a:cubicBezTo>
                <a:cubicBezTo>
                  <a:pt x="1736762" y="457420"/>
                  <a:pt x="1826892" y="529516"/>
                  <a:pt x="1892987" y="622640"/>
                </a:cubicBezTo>
                <a:cubicBezTo>
                  <a:pt x="1977108" y="739796"/>
                  <a:pt x="2022173" y="899008"/>
                  <a:pt x="1968095" y="1037191"/>
                </a:cubicBezTo>
                <a:cubicBezTo>
                  <a:pt x="1950069" y="1088259"/>
                  <a:pt x="1917022" y="1133319"/>
                  <a:pt x="1886978" y="1175375"/>
                </a:cubicBezTo>
                <a:cubicBezTo>
                  <a:pt x="1838909" y="1238459"/>
                  <a:pt x="1787836" y="1298539"/>
                  <a:pt x="1721740" y="1337591"/>
                </a:cubicBezTo>
                <a:cubicBezTo>
                  <a:pt x="1598563" y="1406683"/>
                  <a:pt x="1451351" y="1385655"/>
                  <a:pt x="1316156" y="1409687"/>
                </a:cubicBezTo>
                <a:cubicBezTo>
                  <a:pt x="1120875" y="1445735"/>
                  <a:pt x="952633" y="1571902"/>
                  <a:pt x="760356" y="1622970"/>
                </a:cubicBezTo>
                <a:cubicBezTo>
                  <a:pt x="607135" y="1665026"/>
                  <a:pt x="435889" y="1656014"/>
                  <a:pt x="291681" y="1583918"/>
                </a:cubicBezTo>
                <a:cubicBezTo>
                  <a:pt x="144469" y="1508818"/>
                  <a:pt x="51335" y="1382651"/>
                  <a:pt x="15283" y="1229447"/>
                </a:cubicBezTo>
                <a:cubicBezTo>
                  <a:pt x="12279" y="1211423"/>
                  <a:pt x="9274" y="1193399"/>
                  <a:pt x="6270" y="1175375"/>
                </a:cubicBezTo>
                <a:cubicBezTo>
                  <a:pt x="-17765" y="974107"/>
                  <a:pt x="30304" y="772840"/>
                  <a:pt x="99404" y="583588"/>
                </a:cubicBezTo>
                <a:cubicBezTo>
                  <a:pt x="129447" y="496472"/>
                  <a:pt x="165499" y="382320"/>
                  <a:pt x="234599" y="319237"/>
                </a:cubicBezTo>
                <a:cubicBezTo>
                  <a:pt x="423871" y="142001"/>
                  <a:pt x="625161" y="9825"/>
                  <a:pt x="892546" y="81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8EEA159-0DBD-43C1-9594-531B15CAFC1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976976" y="2388208"/>
            <a:ext cx="2058584" cy="2395576"/>
          </a:xfrm>
          <a:custGeom>
            <a:avLst/>
            <a:gdLst>
              <a:gd name="connsiteX0" fmla="*/ 755047 w 2058584"/>
              <a:gd name="connsiteY0" fmla="*/ 9 h 2395576"/>
              <a:gd name="connsiteX1" fmla="*/ 915227 w 2058584"/>
              <a:gd name="connsiteY1" fmla="*/ 23325 h 2395576"/>
              <a:gd name="connsiteX2" fmla="*/ 1552177 w 2058584"/>
              <a:gd name="connsiteY2" fmla="*/ 1056479 h 2395576"/>
              <a:gd name="connsiteX3" fmla="*/ 1773553 w 2058584"/>
              <a:gd name="connsiteY3" fmla="*/ 1187524 h 2395576"/>
              <a:gd name="connsiteX4" fmla="*/ 2025127 w 2058584"/>
              <a:gd name="connsiteY4" fmla="*/ 1479757 h 2395576"/>
              <a:gd name="connsiteX5" fmla="*/ 1813707 w 2058584"/>
              <a:gd name="connsiteY5" fmla="*/ 2188575 h 2395576"/>
              <a:gd name="connsiteX6" fmla="*/ 1367449 w 2058584"/>
              <a:gd name="connsiteY6" fmla="*/ 2388952 h 2395576"/>
              <a:gd name="connsiteX7" fmla="*/ 1073174 w 2058584"/>
              <a:gd name="connsiteY7" fmla="*/ 2363862 h 2395576"/>
              <a:gd name="connsiteX8" fmla="*/ 911334 w 2058584"/>
              <a:gd name="connsiteY8" fmla="*/ 2281823 h 2395576"/>
              <a:gd name="connsiteX9" fmla="*/ 798447 w 2058584"/>
              <a:gd name="connsiteY9" fmla="*/ 2170256 h 2395576"/>
              <a:gd name="connsiteX10" fmla="*/ 491135 w 2058584"/>
              <a:gd name="connsiteY10" fmla="*/ 2060052 h 2395576"/>
              <a:gd name="connsiteX11" fmla="*/ 107330 w 2058584"/>
              <a:gd name="connsiteY11" fmla="*/ 1674723 h 2395576"/>
              <a:gd name="connsiteX12" fmla="*/ 52297 w 2058584"/>
              <a:gd name="connsiteY12" fmla="*/ 1035405 h 2395576"/>
              <a:gd name="connsiteX13" fmla="*/ 1812 w 2058584"/>
              <a:gd name="connsiteY13" fmla="*/ 679332 h 2395576"/>
              <a:gd name="connsiteX14" fmla="*/ 69523 w 2058584"/>
              <a:gd name="connsiteY14" fmla="*/ 459088 h 2395576"/>
              <a:gd name="connsiteX15" fmla="*/ 283662 w 2058584"/>
              <a:gd name="connsiteY15" fmla="*/ 169171 h 2395576"/>
              <a:gd name="connsiteX16" fmla="*/ 755047 w 2058584"/>
              <a:gd name="connsiteY16" fmla="*/ 9 h 2395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058584" h="2395576">
                <a:moveTo>
                  <a:pt x="755047" y="9"/>
                </a:moveTo>
                <a:cubicBezTo>
                  <a:pt x="811522" y="-283"/>
                  <a:pt x="866027" y="7016"/>
                  <a:pt x="915227" y="23325"/>
                </a:cubicBezTo>
                <a:cubicBezTo>
                  <a:pt x="1337173" y="169458"/>
                  <a:pt x="1227786" y="810182"/>
                  <a:pt x="1552177" y="1056479"/>
                </a:cubicBezTo>
                <a:cubicBezTo>
                  <a:pt x="1619521" y="1106318"/>
                  <a:pt x="1699629" y="1140142"/>
                  <a:pt x="1773553" y="1187524"/>
                </a:cubicBezTo>
                <a:cubicBezTo>
                  <a:pt x="1886084" y="1257982"/>
                  <a:pt x="1974315" y="1363758"/>
                  <a:pt x="2025127" y="1479757"/>
                </a:cubicBezTo>
                <a:cubicBezTo>
                  <a:pt x="2116485" y="1704342"/>
                  <a:pt x="2012461" y="2028127"/>
                  <a:pt x="1813707" y="2188575"/>
                </a:cubicBezTo>
                <a:cubicBezTo>
                  <a:pt x="1687375" y="2291986"/>
                  <a:pt x="1532307" y="2368635"/>
                  <a:pt x="1367449" y="2388952"/>
                </a:cubicBezTo>
                <a:cubicBezTo>
                  <a:pt x="1271246" y="2402379"/>
                  <a:pt x="1167671" y="2396063"/>
                  <a:pt x="1073174" y="2363862"/>
                </a:cubicBezTo>
                <a:cubicBezTo>
                  <a:pt x="1013598" y="2344866"/>
                  <a:pt x="961435" y="2315604"/>
                  <a:pt x="911334" y="2281823"/>
                </a:cubicBezTo>
                <a:cubicBezTo>
                  <a:pt x="865750" y="2250103"/>
                  <a:pt x="844031" y="2201975"/>
                  <a:pt x="798447" y="2170256"/>
                </a:cubicBezTo>
                <a:cubicBezTo>
                  <a:pt x="707281" y="2106817"/>
                  <a:pt x="590150" y="2094315"/>
                  <a:pt x="491135" y="2060052"/>
                </a:cubicBezTo>
                <a:cubicBezTo>
                  <a:pt x="314468" y="1998546"/>
                  <a:pt x="172449" y="1849117"/>
                  <a:pt x="107330" y="1674723"/>
                </a:cubicBezTo>
                <a:cubicBezTo>
                  <a:pt x="31153" y="1470714"/>
                  <a:pt x="83247" y="1248803"/>
                  <a:pt x="52297" y="1035405"/>
                </a:cubicBezTo>
                <a:cubicBezTo>
                  <a:pt x="34782" y="918221"/>
                  <a:pt x="-9450" y="799764"/>
                  <a:pt x="1812" y="679332"/>
                </a:cubicBezTo>
                <a:cubicBezTo>
                  <a:pt x="6849" y="602467"/>
                  <a:pt x="35312" y="528101"/>
                  <a:pt x="69523" y="459088"/>
                </a:cubicBezTo>
                <a:cubicBezTo>
                  <a:pt x="122286" y="349405"/>
                  <a:pt x="193124" y="247969"/>
                  <a:pt x="283662" y="169171"/>
                </a:cubicBezTo>
                <a:cubicBezTo>
                  <a:pt x="398479" y="70059"/>
                  <a:pt x="585625" y="882"/>
                  <a:pt x="755047" y="9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1A93778-E7F8-42D0-B814-437C78FD498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478381" y="2016626"/>
            <a:ext cx="2113738" cy="1635915"/>
          </a:xfrm>
          <a:custGeom>
            <a:avLst/>
            <a:gdLst>
              <a:gd name="connsiteX0" fmla="*/ 1782942 w 2113738"/>
              <a:gd name="connsiteY0" fmla="*/ 58 h 1635915"/>
              <a:gd name="connsiteX1" fmla="*/ 2048610 w 2113738"/>
              <a:gd name="connsiteY1" fmla="*/ 170058 h 1635915"/>
              <a:gd name="connsiteX2" fmla="*/ 1960801 w 2113738"/>
              <a:gd name="connsiteY2" fmla="*/ 944808 h 1635915"/>
              <a:gd name="connsiteX3" fmla="*/ 1656089 w 2113738"/>
              <a:gd name="connsiteY3" fmla="*/ 1298812 h 1635915"/>
              <a:gd name="connsiteX4" fmla="*/ 1099087 w 2113738"/>
              <a:gd name="connsiteY4" fmla="*/ 1590916 h 1635915"/>
              <a:gd name="connsiteX5" fmla="*/ 943738 w 2113738"/>
              <a:gd name="connsiteY5" fmla="*/ 1624770 h 1635915"/>
              <a:gd name="connsiteX6" fmla="*/ 794729 w 2113738"/>
              <a:gd name="connsiteY6" fmla="*/ 1635915 h 1635915"/>
              <a:gd name="connsiteX7" fmla="*/ 776584 w 2113738"/>
              <a:gd name="connsiteY7" fmla="*/ 1635915 h 1635915"/>
              <a:gd name="connsiteX8" fmla="*/ 628019 w 2113738"/>
              <a:gd name="connsiteY8" fmla="*/ 1624263 h 1635915"/>
              <a:gd name="connsiteX9" fmla="*/ 475292 w 2113738"/>
              <a:gd name="connsiteY9" fmla="*/ 1585558 h 1635915"/>
              <a:gd name="connsiteX10" fmla="*/ 36256 w 2113738"/>
              <a:gd name="connsiteY10" fmla="*/ 1160965 h 1635915"/>
              <a:gd name="connsiteX11" fmla="*/ 87661 w 2113738"/>
              <a:gd name="connsiteY11" fmla="*/ 635084 h 1635915"/>
              <a:gd name="connsiteX12" fmla="*/ 523815 w 2113738"/>
              <a:gd name="connsiteY12" fmla="*/ 341666 h 1635915"/>
              <a:gd name="connsiteX13" fmla="*/ 880545 w 2113738"/>
              <a:gd name="connsiteY13" fmla="*/ 331236 h 1635915"/>
              <a:gd name="connsiteX14" fmla="*/ 1199596 w 2113738"/>
              <a:gd name="connsiteY14" fmla="*/ 252415 h 1635915"/>
              <a:gd name="connsiteX15" fmla="*/ 1460381 w 2113738"/>
              <a:gd name="connsiteY15" fmla="*/ 136941 h 1635915"/>
              <a:gd name="connsiteX16" fmla="*/ 1734914 w 2113738"/>
              <a:gd name="connsiteY16" fmla="*/ 5874 h 1635915"/>
              <a:gd name="connsiteX17" fmla="*/ 1782942 w 2113738"/>
              <a:gd name="connsiteY17" fmla="*/ 58 h 1635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13738" h="1635915">
                <a:moveTo>
                  <a:pt x="1782942" y="58"/>
                </a:moveTo>
                <a:cubicBezTo>
                  <a:pt x="1894097" y="-2352"/>
                  <a:pt x="1996855" y="70981"/>
                  <a:pt x="2048610" y="170058"/>
                </a:cubicBezTo>
                <a:cubicBezTo>
                  <a:pt x="2182567" y="426984"/>
                  <a:pt x="2088165" y="705992"/>
                  <a:pt x="1960801" y="944808"/>
                </a:cubicBezTo>
                <a:cubicBezTo>
                  <a:pt x="1881387" y="1087301"/>
                  <a:pt x="1783441" y="1200492"/>
                  <a:pt x="1656089" y="1298812"/>
                </a:cubicBezTo>
                <a:cubicBezTo>
                  <a:pt x="1486263" y="1424340"/>
                  <a:pt x="1299683" y="1533227"/>
                  <a:pt x="1099087" y="1590916"/>
                </a:cubicBezTo>
                <a:cubicBezTo>
                  <a:pt x="1048220" y="1605628"/>
                  <a:pt x="996225" y="1617034"/>
                  <a:pt x="943738" y="1624770"/>
                </a:cubicBezTo>
                <a:lnTo>
                  <a:pt x="794729" y="1635915"/>
                </a:lnTo>
                <a:lnTo>
                  <a:pt x="776584" y="1635915"/>
                </a:lnTo>
                <a:lnTo>
                  <a:pt x="628019" y="1624263"/>
                </a:lnTo>
                <a:cubicBezTo>
                  <a:pt x="576115" y="1615876"/>
                  <a:pt x="524994" y="1603094"/>
                  <a:pt x="475292" y="1585558"/>
                </a:cubicBezTo>
                <a:cubicBezTo>
                  <a:pt x="276484" y="1515413"/>
                  <a:pt x="103809" y="1361112"/>
                  <a:pt x="36256" y="1160965"/>
                </a:cubicBezTo>
                <a:cubicBezTo>
                  <a:pt x="-26582" y="989015"/>
                  <a:pt x="-6663" y="790296"/>
                  <a:pt x="87661" y="635084"/>
                </a:cubicBezTo>
                <a:cubicBezTo>
                  <a:pt x="181985" y="479873"/>
                  <a:pt x="344970" y="370491"/>
                  <a:pt x="523815" y="341666"/>
                </a:cubicBezTo>
                <a:cubicBezTo>
                  <a:pt x="643433" y="323408"/>
                  <a:pt x="763185" y="338546"/>
                  <a:pt x="880545" y="331236"/>
                </a:cubicBezTo>
                <a:cubicBezTo>
                  <a:pt x="990997" y="323374"/>
                  <a:pt x="1096185" y="294225"/>
                  <a:pt x="1199596" y="252415"/>
                </a:cubicBezTo>
                <a:cubicBezTo>
                  <a:pt x="1289807" y="219287"/>
                  <a:pt x="1373657" y="178695"/>
                  <a:pt x="1460381" y="136941"/>
                </a:cubicBezTo>
                <a:cubicBezTo>
                  <a:pt x="1551687" y="89990"/>
                  <a:pt x="1634308" y="29825"/>
                  <a:pt x="1734914" y="5874"/>
                </a:cubicBezTo>
                <a:cubicBezTo>
                  <a:pt x="1751011" y="2292"/>
                  <a:pt x="1767062" y="402"/>
                  <a:pt x="1782942" y="58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1994514082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Co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C102FA30-C6E0-4675-909A-8D52138C55C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81054" y="3052816"/>
            <a:ext cx="2034820" cy="1607362"/>
          </a:xfrm>
          <a:custGeom>
            <a:avLst/>
            <a:gdLst>
              <a:gd name="connsiteX0" fmla="*/ 639291 w 2034820"/>
              <a:gd name="connsiteY0" fmla="*/ 403 h 1607362"/>
              <a:gd name="connsiteX1" fmla="*/ 1126048 w 2034820"/>
              <a:gd name="connsiteY1" fmla="*/ 72559 h 1607362"/>
              <a:gd name="connsiteX2" fmla="*/ 1552711 w 2034820"/>
              <a:gd name="connsiteY2" fmla="*/ 126676 h 1607362"/>
              <a:gd name="connsiteX3" fmla="*/ 1880219 w 2034820"/>
              <a:gd name="connsiteY3" fmla="*/ 304059 h 1607362"/>
              <a:gd name="connsiteX4" fmla="*/ 1991392 w 2034820"/>
              <a:gd name="connsiteY4" fmla="*/ 965488 h 1607362"/>
              <a:gd name="connsiteX5" fmla="*/ 1537687 w 2034820"/>
              <a:gd name="connsiteY5" fmla="*/ 1491625 h 1607362"/>
              <a:gd name="connsiteX6" fmla="*/ 1324356 w 2034820"/>
              <a:gd name="connsiteY6" fmla="*/ 1590839 h 1607362"/>
              <a:gd name="connsiteX7" fmla="*/ 1074968 w 2034820"/>
              <a:gd name="connsiteY7" fmla="*/ 1605872 h 1607362"/>
              <a:gd name="connsiteX8" fmla="*/ 879665 w 2034820"/>
              <a:gd name="connsiteY8" fmla="*/ 1584826 h 1607362"/>
              <a:gd name="connsiteX9" fmla="*/ 753469 w 2034820"/>
              <a:gd name="connsiteY9" fmla="*/ 1524696 h 1607362"/>
              <a:gd name="connsiteX10" fmla="*/ 101456 w 2034820"/>
              <a:gd name="connsiteY10" fmla="*/ 839215 h 1607362"/>
              <a:gd name="connsiteX11" fmla="*/ 14321 w 2034820"/>
              <a:gd name="connsiteY11" fmla="*/ 394254 h 1607362"/>
              <a:gd name="connsiteX12" fmla="*/ 173568 w 2034820"/>
              <a:gd name="connsiteY12" fmla="*/ 168767 h 1607362"/>
              <a:gd name="connsiteX13" fmla="*/ 639291 w 2034820"/>
              <a:gd name="connsiteY13" fmla="*/ 403 h 1607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34820" h="1607362">
                <a:moveTo>
                  <a:pt x="639291" y="403"/>
                </a:moveTo>
                <a:cubicBezTo>
                  <a:pt x="807553" y="-5610"/>
                  <a:pt x="960791" y="57527"/>
                  <a:pt x="1126048" y="72559"/>
                </a:cubicBezTo>
                <a:cubicBezTo>
                  <a:pt x="1270272" y="87591"/>
                  <a:pt x="1411491" y="87591"/>
                  <a:pt x="1552711" y="126676"/>
                </a:cubicBezTo>
                <a:cubicBezTo>
                  <a:pt x="1675902" y="159747"/>
                  <a:pt x="1793084" y="213864"/>
                  <a:pt x="1880219" y="304059"/>
                </a:cubicBezTo>
                <a:cubicBezTo>
                  <a:pt x="2042472" y="475429"/>
                  <a:pt x="2072518" y="746014"/>
                  <a:pt x="1991392" y="965488"/>
                </a:cubicBezTo>
                <a:cubicBezTo>
                  <a:pt x="1910266" y="1187969"/>
                  <a:pt x="1735995" y="1362346"/>
                  <a:pt x="1537687" y="1491625"/>
                </a:cubicBezTo>
                <a:cubicBezTo>
                  <a:pt x="1471585" y="1533716"/>
                  <a:pt x="1399473" y="1569794"/>
                  <a:pt x="1324356" y="1590839"/>
                </a:cubicBezTo>
                <a:cubicBezTo>
                  <a:pt x="1243230" y="1608878"/>
                  <a:pt x="1159099" y="1608878"/>
                  <a:pt x="1074968" y="1605872"/>
                </a:cubicBezTo>
                <a:cubicBezTo>
                  <a:pt x="1008866" y="1605872"/>
                  <a:pt x="942763" y="1605872"/>
                  <a:pt x="879665" y="1584826"/>
                </a:cubicBezTo>
                <a:cubicBezTo>
                  <a:pt x="834595" y="1569794"/>
                  <a:pt x="792529" y="1548748"/>
                  <a:pt x="753469" y="1524696"/>
                </a:cubicBezTo>
                <a:cubicBezTo>
                  <a:pt x="480044" y="1359339"/>
                  <a:pt x="251689" y="1118819"/>
                  <a:pt x="101456" y="839215"/>
                </a:cubicBezTo>
                <a:cubicBezTo>
                  <a:pt x="29344" y="700917"/>
                  <a:pt x="-27745" y="544579"/>
                  <a:pt x="14321" y="394254"/>
                </a:cubicBezTo>
                <a:cubicBezTo>
                  <a:pt x="41362" y="304059"/>
                  <a:pt x="101456" y="225890"/>
                  <a:pt x="173568" y="168767"/>
                </a:cubicBezTo>
                <a:cubicBezTo>
                  <a:pt x="302769" y="60533"/>
                  <a:pt x="471030" y="6416"/>
                  <a:pt x="639291" y="40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CBF9EBE0-D778-4C2F-BDF1-A5A7A3969ED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0900" y="2024545"/>
            <a:ext cx="1863089" cy="1660589"/>
          </a:xfrm>
          <a:custGeom>
            <a:avLst/>
            <a:gdLst>
              <a:gd name="connsiteX0" fmla="*/ 1425707 w 1863089"/>
              <a:gd name="connsiteY0" fmla="*/ 1851 h 1660589"/>
              <a:gd name="connsiteX1" fmla="*/ 1700009 w 1863089"/>
              <a:gd name="connsiteY1" fmla="*/ 158163 h 1660589"/>
              <a:gd name="connsiteX2" fmla="*/ 1763125 w 1863089"/>
              <a:gd name="connsiteY2" fmla="*/ 392492 h 1660589"/>
              <a:gd name="connsiteX3" fmla="*/ 1700009 w 1863089"/>
              <a:gd name="connsiteY3" fmla="*/ 653858 h 1660589"/>
              <a:gd name="connsiteX4" fmla="*/ 1727059 w 1863089"/>
              <a:gd name="connsiteY4" fmla="*/ 912221 h 1660589"/>
              <a:gd name="connsiteX5" fmla="*/ 1853291 w 1863089"/>
              <a:gd name="connsiteY5" fmla="*/ 1188608 h 1660589"/>
              <a:gd name="connsiteX6" fmla="*/ 1669954 w 1863089"/>
              <a:gd name="connsiteY6" fmla="*/ 1603189 h 1660589"/>
              <a:gd name="connsiteX7" fmla="*/ 1210107 w 1863089"/>
              <a:gd name="connsiteY7" fmla="*/ 1591172 h 1660589"/>
              <a:gd name="connsiteX8" fmla="*/ 1026769 w 1863089"/>
              <a:gd name="connsiteY8" fmla="*/ 1455983 h 1660589"/>
              <a:gd name="connsiteX9" fmla="*/ 612006 w 1863089"/>
              <a:gd name="connsiteY9" fmla="*/ 1326802 h 1660589"/>
              <a:gd name="connsiteX10" fmla="*/ 248336 w 1863089"/>
              <a:gd name="connsiteY10" fmla="*/ 1170583 h 1660589"/>
              <a:gd name="connsiteX11" fmla="*/ 40954 w 1863089"/>
              <a:gd name="connsiteY11" fmla="*/ 933250 h 1660589"/>
              <a:gd name="connsiteX12" fmla="*/ 61993 w 1863089"/>
              <a:gd name="connsiteY12" fmla="*/ 518669 h 1660589"/>
              <a:gd name="connsiteX13" fmla="*/ 401618 w 1863089"/>
              <a:gd name="connsiteY13" fmla="*/ 329403 h 1660589"/>
              <a:gd name="connsiteX14" fmla="*/ 702172 w 1863089"/>
              <a:gd name="connsiteY14" fmla="*/ 290349 h 1660589"/>
              <a:gd name="connsiteX15" fmla="*/ 720205 w 1863089"/>
              <a:gd name="connsiteY15" fmla="*/ 284340 h 1660589"/>
              <a:gd name="connsiteX16" fmla="*/ 879498 w 1863089"/>
              <a:gd name="connsiteY16" fmla="*/ 233269 h 1660589"/>
              <a:gd name="connsiteX17" fmla="*/ 1005731 w 1863089"/>
              <a:gd name="connsiteY17" fmla="*/ 140138 h 1660589"/>
              <a:gd name="connsiteX18" fmla="*/ 1315301 w 1863089"/>
              <a:gd name="connsiteY18" fmla="*/ 4949 h 1660589"/>
              <a:gd name="connsiteX19" fmla="*/ 1425707 w 1863089"/>
              <a:gd name="connsiteY19" fmla="*/ 1851 h 16605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63089" h="1660589">
                <a:moveTo>
                  <a:pt x="1425707" y="1851"/>
                </a:moveTo>
                <a:cubicBezTo>
                  <a:pt x="1534893" y="11708"/>
                  <a:pt x="1636893" y="61278"/>
                  <a:pt x="1700009" y="158163"/>
                </a:cubicBezTo>
                <a:cubicBezTo>
                  <a:pt x="1742086" y="221252"/>
                  <a:pt x="1769136" y="317387"/>
                  <a:pt x="1763125" y="392492"/>
                </a:cubicBezTo>
                <a:cubicBezTo>
                  <a:pt x="1754109" y="482618"/>
                  <a:pt x="1715037" y="566736"/>
                  <a:pt x="1700009" y="653858"/>
                </a:cubicBezTo>
                <a:cubicBezTo>
                  <a:pt x="1687987" y="740980"/>
                  <a:pt x="1697003" y="831107"/>
                  <a:pt x="1727059" y="912221"/>
                </a:cubicBezTo>
                <a:cubicBezTo>
                  <a:pt x="1763125" y="1005351"/>
                  <a:pt x="1829247" y="1089469"/>
                  <a:pt x="1853291" y="1188608"/>
                </a:cubicBezTo>
                <a:cubicBezTo>
                  <a:pt x="1892363" y="1347831"/>
                  <a:pt x="1811214" y="1522076"/>
                  <a:pt x="1669954" y="1603189"/>
                </a:cubicBezTo>
                <a:cubicBezTo>
                  <a:pt x="1531699" y="1687307"/>
                  <a:pt x="1345356" y="1675290"/>
                  <a:pt x="1210107" y="1591172"/>
                </a:cubicBezTo>
                <a:cubicBezTo>
                  <a:pt x="1143985" y="1549113"/>
                  <a:pt x="1089886" y="1495038"/>
                  <a:pt x="1026769" y="1455983"/>
                </a:cubicBezTo>
                <a:cubicBezTo>
                  <a:pt x="903543" y="1380878"/>
                  <a:pt x="753266" y="1365857"/>
                  <a:pt x="612006" y="1326802"/>
                </a:cubicBezTo>
                <a:cubicBezTo>
                  <a:pt x="482768" y="1293755"/>
                  <a:pt x="359541" y="1239680"/>
                  <a:pt x="248336" y="1170583"/>
                </a:cubicBezTo>
                <a:cubicBezTo>
                  <a:pt x="158170" y="1113503"/>
                  <a:pt x="86037" y="1026381"/>
                  <a:pt x="40954" y="933250"/>
                </a:cubicBezTo>
                <a:cubicBezTo>
                  <a:pt x="-22162" y="804069"/>
                  <a:pt x="-10140" y="641842"/>
                  <a:pt x="61993" y="518669"/>
                </a:cubicBezTo>
                <a:cubicBezTo>
                  <a:pt x="134126" y="392492"/>
                  <a:pt x="263364" y="353437"/>
                  <a:pt x="401618" y="329403"/>
                </a:cubicBezTo>
                <a:cubicBezTo>
                  <a:pt x="500801" y="311378"/>
                  <a:pt x="602989" y="308374"/>
                  <a:pt x="702172" y="290349"/>
                </a:cubicBezTo>
                <a:cubicBezTo>
                  <a:pt x="708183" y="287345"/>
                  <a:pt x="714194" y="287345"/>
                  <a:pt x="720205" y="284340"/>
                </a:cubicBezTo>
                <a:cubicBezTo>
                  <a:pt x="774305" y="275328"/>
                  <a:pt x="828404" y="257302"/>
                  <a:pt x="879498" y="233269"/>
                </a:cubicBezTo>
                <a:cubicBezTo>
                  <a:pt x="927587" y="209235"/>
                  <a:pt x="960648" y="170180"/>
                  <a:pt x="1005731" y="140138"/>
                </a:cubicBezTo>
                <a:cubicBezTo>
                  <a:pt x="1095897" y="77050"/>
                  <a:pt x="1204096" y="22974"/>
                  <a:pt x="1315301" y="4949"/>
                </a:cubicBezTo>
                <a:cubicBezTo>
                  <a:pt x="1352119" y="-309"/>
                  <a:pt x="1389312" y="-1435"/>
                  <a:pt x="1425707" y="1851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52ED0FA5-6364-49D3-868C-B7A0157AEFD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587925" y="4109168"/>
            <a:ext cx="2137208" cy="1555709"/>
          </a:xfrm>
          <a:custGeom>
            <a:avLst/>
            <a:gdLst>
              <a:gd name="connsiteX0" fmla="*/ 587282 w 2137208"/>
              <a:gd name="connsiteY0" fmla="*/ 133 h 1555709"/>
              <a:gd name="connsiteX1" fmla="*/ 957437 w 2137208"/>
              <a:gd name="connsiteY1" fmla="*/ 113988 h 1555709"/>
              <a:gd name="connsiteX2" fmla="*/ 1209688 w 2137208"/>
              <a:gd name="connsiteY2" fmla="*/ 350883 h 1555709"/>
              <a:gd name="connsiteX3" fmla="*/ 1482840 w 2137208"/>
              <a:gd name="connsiteY3" fmla="*/ 515007 h 1555709"/>
              <a:gd name="connsiteX4" fmla="*/ 1741033 w 2137208"/>
              <a:gd name="connsiteY4" fmla="*/ 614082 h 1555709"/>
              <a:gd name="connsiteX5" fmla="*/ 2019341 w 2137208"/>
              <a:gd name="connsiteY5" fmla="*/ 711849 h 1555709"/>
              <a:gd name="connsiteX6" fmla="*/ 2122558 w 2137208"/>
              <a:gd name="connsiteY6" fmla="*/ 1039283 h 1555709"/>
              <a:gd name="connsiteX7" fmla="*/ 1532167 w 2137208"/>
              <a:gd name="connsiteY7" fmla="*/ 1511551 h 1555709"/>
              <a:gd name="connsiteX8" fmla="*/ 1080597 w 2137208"/>
              <a:gd name="connsiteY8" fmla="*/ 1546320 h 1555709"/>
              <a:gd name="connsiteX9" fmla="*/ 498025 w 2137208"/>
              <a:gd name="connsiteY9" fmla="*/ 1365949 h 1555709"/>
              <a:gd name="connsiteX10" fmla="*/ 73070 w 2137208"/>
              <a:gd name="connsiteY10" fmla="*/ 935489 h 1555709"/>
              <a:gd name="connsiteX11" fmla="*/ 61892 w 2137208"/>
              <a:gd name="connsiteY11" fmla="*/ 343371 h 1555709"/>
              <a:gd name="connsiteX12" fmla="*/ 457002 w 2137208"/>
              <a:gd name="connsiteY12" fmla="*/ 17199 h 1555709"/>
              <a:gd name="connsiteX13" fmla="*/ 587282 w 2137208"/>
              <a:gd name="connsiteY13" fmla="*/ 133 h 1555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37208" h="1555709">
                <a:moveTo>
                  <a:pt x="587282" y="133"/>
                </a:moveTo>
                <a:cubicBezTo>
                  <a:pt x="718653" y="-2603"/>
                  <a:pt x="850481" y="37072"/>
                  <a:pt x="957437" y="113988"/>
                </a:cubicBezTo>
                <a:cubicBezTo>
                  <a:pt x="1052120" y="183281"/>
                  <a:pt x="1124047" y="275612"/>
                  <a:pt x="1209688" y="350883"/>
                </a:cubicBezTo>
                <a:cubicBezTo>
                  <a:pt x="1290961" y="421048"/>
                  <a:pt x="1383180" y="472985"/>
                  <a:pt x="1482840" y="515007"/>
                </a:cubicBezTo>
                <a:cubicBezTo>
                  <a:pt x="1567491" y="553962"/>
                  <a:pt x="1652878" y="583439"/>
                  <a:pt x="1741033" y="614082"/>
                </a:cubicBezTo>
                <a:cubicBezTo>
                  <a:pt x="1835893" y="644290"/>
                  <a:pt x="1933827" y="659476"/>
                  <a:pt x="2019341" y="711849"/>
                </a:cubicBezTo>
                <a:cubicBezTo>
                  <a:pt x="2127433" y="780270"/>
                  <a:pt x="2159384" y="921013"/>
                  <a:pt x="2122558" y="1039283"/>
                </a:cubicBezTo>
                <a:cubicBezTo>
                  <a:pt x="2038823" y="1307469"/>
                  <a:pt x="1783069" y="1434594"/>
                  <a:pt x="1532167" y="1511551"/>
                </a:cubicBezTo>
                <a:cubicBezTo>
                  <a:pt x="1380111" y="1555128"/>
                  <a:pt x="1235370" y="1565893"/>
                  <a:pt x="1080597" y="1546320"/>
                </a:cubicBezTo>
                <a:cubicBezTo>
                  <a:pt x="878025" y="1516384"/>
                  <a:pt x="675326" y="1463551"/>
                  <a:pt x="498025" y="1365949"/>
                </a:cubicBezTo>
                <a:cubicBezTo>
                  <a:pt x="317955" y="1267180"/>
                  <a:pt x="161683" y="1119704"/>
                  <a:pt x="73070" y="935489"/>
                </a:cubicBezTo>
                <a:cubicBezTo>
                  <a:pt x="-15543" y="751275"/>
                  <a:pt x="-28624" y="527114"/>
                  <a:pt x="61892" y="343371"/>
                </a:cubicBezTo>
                <a:cubicBezTo>
                  <a:pt x="136357" y="182230"/>
                  <a:pt x="286000" y="59315"/>
                  <a:pt x="457002" y="17199"/>
                </a:cubicBezTo>
                <a:cubicBezTo>
                  <a:pt x="499753" y="6670"/>
                  <a:pt x="543492" y="1046"/>
                  <a:pt x="587282" y="13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0A27F96-E5FD-4BAA-9A68-BDE1F6D1F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</p:spTree>
    <p:extLst>
      <p:ext uri="{BB962C8B-B14F-4D97-AF65-F5344CB8AC3E}">
        <p14:creationId xmlns="" xmlns:p14="http://schemas.microsoft.com/office/powerpoint/2010/main" val="1227472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3" name="Picture Placeholder 12">
            <a:extLst>
              <a:ext uri="{FF2B5EF4-FFF2-40B4-BE49-F238E27FC236}">
                <a16:creationId xmlns="" xmlns:a16="http://schemas.microsoft.com/office/drawing/2014/main" id="{B1F1D6BA-7D4B-47AF-ABE6-391E8E87DB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08320" y="101205"/>
            <a:ext cx="6583680" cy="6126480"/>
          </a:xfrm>
          <a:custGeom>
            <a:avLst/>
            <a:gdLst>
              <a:gd name="connsiteX0" fmla="*/ 5102401 w 6739375"/>
              <a:gd name="connsiteY0" fmla="*/ 6133771 h 6363085"/>
              <a:gd name="connsiteX1" fmla="*/ 5169620 w 6739375"/>
              <a:gd name="connsiteY1" fmla="*/ 6141009 h 6363085"/>
              <a:gd name="connsiteX2" fmla="*/ 5345806 w 6739375"/>
              <a:gd name="connsiteY2" fmla="*/ 6206852 h 6363085"/>
              <a:gd name="connsiteX3" fmla="*/ 5441101 w 6739375"/>
              <a:gd name="connsiteY3" fmla="*/ 6295628 h 6363085"/>
              <a:gd name="connsiteX4" fmla="*/ 5439334 w 6739375"/>
              <a:gd name="connsiteY4" fmla="*/ 6336906 h 6363085"/>
              <a:gd name="connsiteX5" fmla="*/ 5399938 w 6739375"/>
              <a:gd name="connsiteY5" fmla="*/ 6361126 h 6363085"/>
              <a:gd name="connsiteX6" fmla="*/ 5099252 w 6739375"/>
              <a:gd name="connsiteY6" fmla="*/ 6291446 h 6363085"/>
              <a:gd name="connsiteX7" fmla="*/ 5011703 w 6739375"/>
              <a:gd name="connsiteY7" fmla="*/ 6171111 h 6363085"/>
              <a:gd name="connsiteX8" fmla="*/ 5041248 w 6739375"/>
              <a:gd name="connsiteY8" fmla="*/ 6152947 h 6363085"/>
              <a:gd name="connsiteX9" fmla="*/ 5102401 w 6739375"/>
              <a:gd name="connsiteY9" fmla="*/ 6133771 h 6363085"/>
              <a:gd name="connsiteX10" fmla="*/ 5400926 w 6739375"/>
              <a:gd name="connsiteY10" fmla="*/ 5811154 h 6363085"/>
              <a:gd name="connsiteX11" fmla="*/ 5677618 w 6739375"/>
              <a:gd name="connsiteY11" fmla="*/ 5909810 h 6363085"/>
              <a:gd name="connsiteX12" fmla="*/ 5824735 w 6739375"/>
              <a:gd name="connsiteY12" fmla="*/ 6061254 h 6363085"/>
              <a:gd name="connsiteX13" fmla="*/ 5819320 w 6739375"/>
              <a:gd name="connsiteY13" fmla="*/ 6118339 h 6363085"/>
              <a:gd name="connsiteX14" fmla="*/ 5760529 w 6739375"/>
              <a:gd name="connsiteY14" fmla="*/ 6154482 h 6363085"/>
              <a:gd name="connsiteX15" fmla="*/ 5298685 w 6739375"/>
              <a:gd name="connsiteY15" fmla="*/ 6062143 h 6363085"/>
              <a:gd name="connsiteX16" fmla="*/ 5153182 w 6739375"/>
              <a:gd name="connsiteY16" fmla="*/ 5869394 h 6363085"/>
              <a:gd name="connsiteX17" fmla="*/ 5202175 w 6739375"/>
              <a:gd name="connsiteY17" fmla="*/ 5839275 h 6363085"/>
              <a:gd name="connsiteX18" fmla="*/ 5400926 w 6739375"/>
              <a:gd name="connsiteY18" fmla="*/ 5811154 h 6363085"/>
              <a:gd name="connsiteX19" fmla="*/ 758891 w 6739375"/>
              <a:gd name="connsiteY19" fmla="*/ 1924973 h 6363085"/>
              <a:gd name="connsiteX20" fmla="*/ 945011 w 6739375"/>
              <a:gd name="connsiteY20" fmla="*/ 1985167 h 6363085"/>
              <a:gd name="connsiteX21" fmla="*/ 981867 w 6739375"/>
              <a:gd name="connsiteY21" fmla="*/ 2177416 h 6363085"/>
              <a:gd name="connsiteX22" fmla="*/ 824466 w 6739375"/>
              <a:gd name="connsiteY22" fmla="*/ 2274184 h 6363085"/>
              <a:gd name="connsiteX23" fmla="*/ 588364 w 6739375"/>
              <a:gd name="connsiteY23" fmla="*/ 2419336 h 6363085"/>
              <a:gd name="connsiteX24" fmla="*/ 439105 w 6739375"/>
              <a:gd name="connsiteY24" fmla="*/ 2551397 h 6363085"/>
              <a:gd name="connsiteX25" fmla="*/ 244048 w 6739375"/>
              <a:gd name="connsiteY25" fmla="*/ 2631016 h 6363085"/>
              <a:gd name="connsiteX26" fmla="*/ 85295 w 6739375"/>
              <a:gd name="connsiteY26" fmla="*/ 2527138 h 6363085"/>
              <a:gd name="connsiteX27" fmla="*/ 121596 w 6739375"/>
              <a:gd name="connsiteY27" fmla="*/ 2343637 h 6363085"/>
              <a:gd name="connsiteX28" fmla="*/ 391609 w 6739375"/>
              <a:gd name="connsiteY28" fmla="*/ 2063468 h 6363085"/>
              <a:gd name="connsiteX29" fmla="*/ 758891 w 6739375"/>
              <a:gd name="connsiteY29" fmla="*/ 1924973 h 6363085"/>
              <a:gd name="connsiteX30" fmla="*/ 4004779 w 6739375"/>
              <a:gd name="connsiteY30" fmla="*/ 1704 h 6363085"/>
              <a:gd name="connsiteX31" fmla="*/ 4617551 w 6739375"/>
              <a:gd name="connsiteY31" fmla="*/ 122618 h 6363085"/>
              <a:gd name="connsiteX32" fmla="*/ 5292876 w 6739375"/>
              <a:gd name="connsiteY32" fmla="*/ 759963 h 6363085"/>
              <a:gd name="connsiteX33" fmla="*/ 5610912 w 6739375"/>
              <a:gd name="connsiteY33" fmla="*/ 1738404 h 6363085"/>
              <a:gd name="connsiteX34" fmla="*/ 6216839 w 6739375"/>
              <a:gd name="connsiteY34" fmla="*/ 2526367 h 6363085"/>
              <a:gd name="connsiteX35" fmla="*/ 6709690 w 6739375"/>
              <a:gd name="connsiteY35" fmla="*/ 2833965 h 6363085"/>
              <a:gd name="connsiteX36" fmla="*/ 6739375 w 6739375"/>
              <a:gd name="connsiteY36" fmla="*/ 2852627 h 6363085"/>
              <a:gd name="connsiteX37" fmla="*/ 6739375 w 6739375"/>
              <a:gd name="connsiteY37" fmla="*/ 5560166 h 6363085"/>
              <a:gd name="connsiteX38" fmla="*/ 6567694 w 6739375"/>
              <a:gd name="connsiteY38" fmla="*/ 5643017 h 6363085"/>
              <a:gd name="connsiteX39" fmla="*/ 5892364 w 6739375"/>
              <a:gd name="connsiteY39" fmla="*/ 5775460 h 6363085"/>
              <a:gd name="connsiteX40" fmla="*/ 5023833 w 6739375"/>
              <a:gd name="connsiteY40" fmla="*/ 5702198 h 6363085"/>
              <a:gd name="connsiteX41" fmla="*/ 3412981 w 6739375"/>
              <a:gd name="connsiteY41" fmla="*/ 6112291 h 6363085"/>
              <a:gd name="connsiteX42" fmla="*/ 1914489 w 6739375"/>
              <a:gd name="connsiteY42" fmla="*/ 6331859 h 6363085"/>
              <a:gd name="connsiteX43" fmla="*/ 762889 w 6739375"/>
              <a:gd name="connsiteY43" fmla="*/ 5973829 h 6363085"/>
              <a:gd name="connsiteX44" fmla="*/ 658 w 6739375"/>
              <a:gd name="connsiteY44" fmla="*/ 4580283 h 6363085"/>
              <a:gd name="connsiteX45" fmla="*/ 728428 w 6739375"/>
              <a:gd name="connsiteY45" fmla="*/ 3282744 h 6363085"/>
              <a:gd name="connsiteX46" fmla="*/ 1629861 w 6739375"/>
              <a:gd name="connsiteY46" fmla="*/ 2553139 h 6363085"/>
              <a:gd name="connsiteX47" fmla="*/ 1676601 w 6739375"/>
              <a:gd name="connsiteY47" fmla="*/ 2497414 h 6363085"/>
              <a:gd name="connsiteX48" fmla="*/ 2093493 w 6739375"/>
              <a:gd name="connsiteY48" fmla="*/ 2011722 h 6363085"/>
              <a:gd name="connsiteX49" fmla="*/ 2318335 w 6739375"/>
              <a:gd name="connsiteY49" fmla="*/ 1455180 h 6363085"/>
              <a:gd name="connsiteX50" fmla="*/ 3056505 w 6739375"/>
              <a:gd name="connsiteY50" fmla="*/ 394142 h 6363085"/>
              <a:gd name="connsiteX51" fmla="*/ 3410180 w 6739375"/>
              <a:gd name="connsiteY51" fmla="*/ 162793 h 6363085"/>
              <a:gd name="connsiteX52" fmla="*/ 4004779 w 6739375"/>
              <a:gd name="connsiteY52" fmla="*/ 1704 h 636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739375" h="6363085">
                <a:moveTo>
                  <a:pt x="5102401" y="6133771"/>
                </a:moveTo>
                <a:cubicBezTo>
                  <a:pt x="5123635" y="6132439"/>
                  <a:pt x="5145880" y="6135509"/>
                  <a:pt x="5169620" y="6141009"/>
                </a:cubicBezTo>
                <a:cubicBezTo>
                  <a:pt x="5226944" y="6145959"/>
                  <a:pt x="5296226" y="6170349"/>
                  <a:pt x="5345806" y="6206852"/>
                </a:cubicBezTo>
                <a:cubicBezTo>
                  <a:pt x="5383433" y="6223906"/>
                  <a:pt x="5427041" y="6250687"/>
                  <a:pt x="5441101" y="6295628"/>
                </a:cubicBezTo>
                <a:cubicBezTo>
                  <a:pt x="5447079" y="6305352"/>
                  <a:pt x="5443204" y="6321128"/>
                  <a:pt x="5439334" y="6336906"/>
                </a:cubicBezTo>
                <a:cubicBezTo>
                  <a:pt x="5435460" y="6352682"/>
                  <a:pt x="5419636" y="6349016"/>
                  <a:pt x="5399938" y="6361126"/>
                </a:cubicBezTo>
                <a:cubicBezTo>
                  <a:pt x="5297240" y="6370673"/>
                  <a:pt x="5186460" y="6345003"/>
                  <a:pt x="5099252" y="6291446"/>
                </a:cubicBezTo>
                <a:cubicBezTo>
                  <a:pt x="5077451" y="6278056"/>
                  <a:pt x="4984260" y="6214774"/>
                  <a:pt x="5011703" y="6171111"/>
                </a:cubicBezTo>
                <a:cubicBezTo>
                  <a:pt x="5021550" y="6165057"/>
                  <a:pt x="5031398" y="6159003"/>
                  <a:pt x="5041248" y="6152947"/>
                </a:cubicBezTo>
                <a:cubicBezTo>
                  <a:pt x="5060945" y="6140838"/>
                  <a:pt x="5081167" y="6135103"/>
                  <a:pt x="5102401" y="6133771"/>
                </a:cubicBezTo>
                <a:close/>
                <a:moveTo>
                  <a:pt x="5400926" y="5811154"/>
                </a:moveTo>
                <a:cubicBezTo>
                  <a:pt x="5495693" y="5833522"/>
                  <a:pt x="5596457" y="5865643"/>
                  <a:pt x="5677618" y="5909810"/>
                </a:cubicBezTo>
                <a:cubicBezTo>
                  <a:pt x="5742990" y="5950250"/>
                  <a:pt x="5798560" y="5996716"/>
                  <a:pt x="5824735" y="6061254"/>
                </a:cubicBezTo>
                <a:cubicBezTo>
                  <a:pt x="5836727" y="6080759"/>
                  <a:pt x="5832924" y="6096536"/>
                  <a:pt x="5819320" y="6118339"/>
                </a:cubicBezTo>
                <a:cubicBezTo>
                  <a:pt x="5811713" y="6149889"/>
                  <a:pt x="5786120" y="6152184"/>
                  <a:pt x="5760529" y="6154482"/>
                </a:cubicBezTo>
                <a:cubicBezTo>
                  <a:pt x="5603163" y="6184034"/>
                  <a:pt x="5439224" y="6137001"/>
                  <a:pt x="5298685" y="6062143"/>
                </a:cubicBezTo>
                <a:cubicBezTo>
                  <a:pt x="5255106" y="6035183"/>
                  <a:pt x="5122174" y="5928775"/>
                  <a:pt x="5153182" y="5869394"/>
                </a:cubicBezTo>
                <a:cubicBezTo>
                  <a:pt x="5166783" y="5847594"/>
                  <a:pt x="5176582" y="5841570"/>
                  <a:pt x="5202175" y="5839275"/>
                </a:cubicBezTo>
                <a:cubicBezTo>
                  <a:pt x="5260969" y="5803129"/>
                  <a:pt x="5333946" y="5812015"/>
                  <a:pt x="5400926" y="5811154"/>
                </a:cubicBezTo>
                <a:close/>
                <a:moveTo>
                  <a:pt x="758891" y="1924973"/>
                </a:moveTo>
                <a:cubicBezTo>
                  <a:pt x="826058" y="1923979"/>
                  <a:pt x="905210" y="1942477"/>
                  <a:pt x="945011" y="1985167"/>
                </a:cubicBezTo>
                <a:cubicBezTo>
                  <a:pt x="1000641" y="2031556"/>
                  <a:pt x="1013078" y="2117933"/>
                  <a:pt x="981867" y="2177416"/>
                </a:cubicBezTo>
                <a:cubicBezTo>
                  <a:pt x="944665" y="2227152"/>
                  <a:pt x="879648" y="2253693"/>
                  <a:pt x="824466" y="2274184"/>
                </a:cubicBezTo>
                <a:cubicBezTo>
                  <a:pt x="739773" y="2312821"/>
                  <a:pt x="661073" y="2361205"/>
                  <a:pt x="588364" y="2419336"/>
                </a:cubicBezTo>
                <a:cubicBezTo>
                  <a:pt x="535332" y="2465373"/>
                  <a:pt x="498130" y="2515109"/>
                  <a:pt x="439105" y="2551397"/>
                </a:cubicBezTo>
                <a:cubicBezTo>
                  <a:pt x="386071" y="2597432"/>
                  <a:pt x="311216" y="2630021"/>
                  <a:pt x="244048" y="2631016"/>
                </a:cubicBezTo>
                <a:cubicBezTo>
                  <a:pt x="176883" y="2632014"/>
                  <a:pt x="111415" y="2591673"/>
                  <a:pt x="85295" y="2527138"/>
                </a:cubicBezTo>
                <a:cubicBezTo>
                  <a:pt x="65169" y="2472351"/>
                  <a:pt x="90385" y="2403120"/>
                  <a:pt x="121596" y="2343637"/>
                </a:cubicBezTo>
                <a:cubicBezTo>
                  <a:pt x="180170" y="2240467"/>
                  <a:pt x="277786" y="2140160"/>
                  <a:pt x="391609" y="2063468"/>
                </a:cubicBezTo>
                <a:cubicBezTo>
                  <a:pt x="505433" y="1986771"/>
                  <a:pt x="635470" y="1933691"/>
                  <a:pt x="758891" y="1924973"/>
                </a:cubicBezTo>
                <a:close/>
                <a:moveTo>
                  <a:pt x="4004779" y="1704"/>
                </a:moveTo>
                <a:cubicBezTo>
                  <a:pt x="4209678" y="-8671"/>
                  <a:pt x="4417606" y="27955"/>
                  <a:pt x="4617551" y="122618"/>
                </a:cubicBezTo>
                <a:cubicBezTo>
                  <a:pt x="4881135" y="243944"/>
                  <a:pt x="5161961" y="503102"/>
                  <a:pt x="5292876" y="759963"/>
                </a:cubicBezTo>
                <a:cubicBezTo>
                  <a:pt x="5444097" y="1071809"/>
                  <a:pt x="5485307" y="1424302"/>
                  <a:pt x="5610912" y="1738404"/>
                </a:cubicBezTo>
                <a:cubicBezTo>
                  <a:pt x="5746315" y="2046482"/>
                  <a:pt x="5956316" y="2322195"/>
                  <a:pt x="6216839" y="2526367"/>
                </a:cubicBezTo>
                <a:cubicBezTo>
                  <a:pt x="6368935" y="2642014"/>
                  <a:pt x="6541009" y="2735259"/>
                  <a:pt x="6709690" y="2833965"/>
                </a:cubicBezTo>
                <a:lnTo>
                  <a:pt x="6739375" y="2852627"/>
                </a:lnTo>
                <a:lnTo>
                  <a:pt x="6739375" y="5560166"/>
                </a:lnTo>
                <a:lnTo>
                  <a:pt x="6567694" y="5643017"/>
                </a:lnTo>
                <a:cubicBezTo>
                  <a:pt x="6352541" y="5730380"/>
                  <a:pt x="6120902" y="5776645"/>
                  <a:pt x="5892364" y="5775460"/>
                </a:cubicBezTo>
                <a:cubicBezTo>
                  <a:pt x="5592545" y="5770870"/>
                  <a:pt x="5307834" y="5703021"/>
                  <a:pt x="5023833" y="5702198"/>
                </a:cubicBezTo>
                <a:cubicBezTo>
                  <a:pt x="4471649" y="5704327"/>
                  <a:pt x="3951702" y="5956514"/>
                  <a:pt x="3412981" y="6112291"/>
                </a:cubicBezTo>
                <a:cubicBezTo>
                  <a:pt x="2925486" y="6263559"/>
                  <a:pt x="2415446" y="6334239"/>
                  <a:pt x="1914489" y="6331859"/>
                </a:cubicBezTo>
                <a:cubicBezTo>
                  <a:pt x="1506194" y="6326490"/>
                  <a:pt x="1096476" y="6187057"/>
                  <a:pt x="762889" y="5973829"/>
                </a:cubicBezTo>
                <a:cubicBezTo>
                  <a:pt x="298278" y="5679229"/>
                  <a:pt x="12366" y="5126335"/>
                  <a:pt x="658" y="4580283"/>
                </a:cubicBezTo>
                <a:cubicBezTo>
                  <a:pt x="-17070" y="4024439"/>
                  <a:pt x="325933" y="3638144"/>
                  <a:pt x="728428" y="3282744"/>
                </a:cubicBezTo>
                <a:cubicBezTo>
                  <a:pt x="1015607" y="3025229"/>
                  <a:pt x="1342683" y="2810654"/>
                  <a:pt x="1629861" y="2553139"/>
                </a:cubicBezTo>
                <a:cubicBezTo>
                  <a:pt x="1643435" y="2531301"/>
                  <a:pt x="1663029" y="2519255"/>
                  <a:pt x="1676601" y="2497414"/>
                </a:cubicBezTo>
                <a:cubicBezTo>
                  <a:pt x="1834884" y="2359625"/>
                  <a:pt x="1975107" y="2192452"/>
                  <a:pt x="2093493" y="2011722"/>
                </a:cubicBezTo>
                <a:cubicBezTo>
                  <a:pt x="2202082" y="1837010"/>
                  <a:pt x="2231584" y="1643451"/>
                  <a:pt x="2318335" y="1455180"/>
                </a:cubicBezTo>
                <a:cubicBezTo>
                  <a:pt x="2485816" y="1068846"/>
                  <a:pt x="2730139" y="675749"/>
                  <a:pt x="3056505" y="394142"/>
                </a:cubicBezTo>
                <a:cubicBezTo>
                  <a:pt x="3165981" y="303221"/>
                  <a:pt x="3284960" y="225016"/>
                  <a:pt x="3410180" y="162793"/>
                </a:cubicBezTo>
                <a:cubicBezTo>
                  <a:pt x="3598010" y="69455"/>
                  <a:pt x="3799880" y="12079"/>
                  <a:pt x="4004779" y="170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80214415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75A37727-B708-41D8-A7B0-BF174EA0DB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25" y="933417"/>
            <a:ext cx="5655176" cy="5272335"/>
          </a:xfrm>
          <a:custGeom>
            <a:avLst/>
            <a:gdLst>
              <a:gd name="connsiteX0" fmla="*/ 1864128 w 5655176"/>
              <a:gd name="connsiteY0" fmla="*/ 685 h 5272335"/>
              <a:gd name="connsiteX1" fmla="*/ 2056346 w 5655176"/>
              <a:gd name="connsiteY1" fmla="*/ 17319 h 5272335"/>
              <a:gd name="connsiteX2" fmla="*/ 3305420 w 5655176"/>
              <a:gd name="connsiteY2" fmla="*/ 831079 h 5272335"/>
              <a:gd name="connsiteX3" fmla="*/ 3727712 w 5655176"/>
              <a:gd name="connsiteY3" fmla="*/ 1750873 h 5272335"/>
              <a:gd name="connsiteX4" fmla="*/ 4286832 w 5655176"/>
              <a:gd name="connsiteY4" fmla="*/ 2496557 h 5272335"/>
              <a:gd name="connsiteX5" fmla="*/ 4877118 w 5655176"/>
              <a:gd name="connsiteY5" fmla="*/ 3049529 h 5272335"/>
              <a:gd name="connsiteX6" fmla="*/ 5523339 w 5655176"/>
              <a:gd name="connsiteY6" fmla="*/ 3621126 h 5272335"/>
              <a:gd name="connsiteX7" fmla="*/ 5442094 w 5655176"/>
              <a:gd name="connsiteY7" fmla="*/ 4621948 h 5272335"/>
              <a:gd name="connsiteX8" fmla="*/ 3322140 w 5655176"/>
              <a:gd name="connsiteY8" fmla="*/ 5250695 h 5272335"/>
              <a:gd name="connsiteX9" fmla="*/ 2060455 w 5655176"/>
              <a:gd name="connsiteY9" fmla="*/ 4847201 h 5272335"/>
              <a:gd name="connsiteX10" fmla="*/ 680981 w 5655176"/>
              <a:gd name="connsiteY10" fmla="*/ 3716479 h 5272335"/>
              <a:gd name="connsiteX11" fmla="*/ 4143 w 5655176"/>
              <a:gd name="connsiteY11" fmla="*/ 2081948 h 5272335"/>
              <a:gd name="connsiteX12" fmla="*/ 626455 w 5655176"/>
              <a:gd name="connsiteY12" fmla="*/ 465500 h 5272335"/>
              <a:gd name="connsiteX13" fmla="*/ 1864128 w 5655176"/>
              <a:gd name="connsiteY13" fmla="*/ 685 h 5272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655176" h="5272335">
                <a:moveTo>
                  <a:pt x="1864128" y="685"/>
                </a:moveTo>
                <a:cubicBezTo>
                  <a:pt x="1928437" y="2514"/>
                  <a:pt x="1992635" y="8023"/>
                  <a:pt x="2056346" y="17319"/>
                </a:cubicBezTo>
                <a:cubicBezTo>
                  <a:pt x="2566031" y="91689"/>
                  <a:pt x="3032103" y="396073"/>
                  <a:pt x="3305420" y="831079"/>
                </a:cubicBezTo>
                <a:cubicBezTo>
                  <a:pt x="3485559" y="1123156"/>
                  <a:pt x="3578656" y="1452566"/>
                  <a:pt x="3727712" y="1750873"/>
                </a:cubicBezTo>
                <a:cubicBezTo>
                  <a:pt x="3870559" y="2030533"/>
                  <a:pt x="4063152" y="2272876"/>
                  <a:pt x="4286832" y="2496557"/>
                </a:cubicBezTo>
                <a:cubicBezTo>
                  <a:pt x="4473228" y="2695390"/>
                  <a:pt x="4672066" y="2869353"/>
                  <a:pt x="4877118" y="3049529"/>
                </a:cubicBezTo>
                <a:cubicBezTo>
                  <a:pt x="5100815" y="3235914"/>
                  <a:pt x="5349392" y="3384991"/>
                  <a:pt x="5523339" y="3621126"/>
                </a:cubicBezTo>
                <a:cubicBezTo>
                  <a:pt x="5740769" y="3925618"/>
                  <a:pt x="5672211" y="4342125"/>
                  <a:pt x="5442094" y="4621948"/>
                </a:cubicBezTo>
                <a:cubicBezTo>
                  <a:pt x="4919668" y="5256215"/>
                  <a:pt x="4086687" y="5318739"/>
                  <a:pt x="3322140" y="5250695"/>
                </a:cubicBezTo>
                <a:cubicBezTo>
                  <a:pt x="2862173" y="5201167"/>
                  <a:pt x="2458186" y="5070806"/>
                  <a:pt x="2060455" y="4847201"/>
                </a:cubicBezTo>
                <a:cubicBezTo>
                  <a:pt x="1544654" y="4542839"/>
                  <a:pt x="1053745" y="4176305"/>
                  <a:pt x="680981" y="3716479"/>
                </a:cubicBezTo>
                <a:cubicBezTo>
                  <a:pt x="302004" y="3250439"/>
                  <a:pt x="41179" y="2678675"/>
                  <a:pt x="4143" y="2081948"/>
                </a:cubicBezTo>
                <a:cubicBezTo>
                  <a:pt x="-32893" y="1485222"/>
                  <a:pt x="178724" y="863523"/>
                  <a:pt x="626455" y="465500"/>
                </a:cubicBezTo>
                <a:cubicBezTo>
                  <a:pt x="958373" y="155328"/>
                  <a:pt x="1413967" y="-12121"/>
                  <a:pt x="1864128" y="685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25" y="2550633"/>
            <a:ext cx="10515600" cy="1325563"/>
          </a:xfrm>
        </p:spPr>
        <p:txBody>
          <a:bodyPr>
            <a:norm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78933127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EFB44FA8-5212-4327-B575-5D5E2BDC7D5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1087" y="1307381"/>
            <a:ext cx="5506981" cy="4350119"/>
          </a:xfrm>
          <a:custGeom>
            <a:avLst/>
            <a:gdLst>
              <a:gd name="connsiteX0" fmla="*/ 1730162 w 5506981"/>
              <a:gd name="connsiteY0" fmla="*/ 1090 h 4350119"/>
              <a:gd name="connsiteX1" fmla="*/ 3047505 w 5506981"/>
              <a:gd name="connsiteY1" fmla="*/ 196370 h 4350119"/>
              <a:gd name="connsiteX2" fmla="*/ 4202214 w 5506981"/>
              <a:gd name="connsiteY2" fmla="*/ 342831 h 4350119"/>
              <a:gd name="connsiteX3" fmla="*/ 5088575 w 5506981"/>
              <a:gd name="connsiteY3" fmla="*/ 822896 h 4350119"/>
              <a:gd name="connsiteX4" fmla="*/ 5389449 w 5506981"/>
              <a:gd name="connsiteY4" fmla="*/ 2612969 h 4350119"/>
              <a:gd name="connsiteX5" fmla="*/ 4161555 w 5506981"/>
              <a:gd name="connsiteY5" fmla="*/ 4036891 h 4350119"/>
              <a:gd name="connsiteX6" fmla="*/ 3584201 w 5506981"/>
              <a:gd name="connsiteY6" fmla="*/ 4305402 h 4350119"/>
              <a:gd name="connsiteX7" fmla="*/ 2909266 w 5506981"/>
              <a:gd name="connsiteY7" fmla="*/ 4346086 h 4350119"/>
              <a:gd name="connsiteX8" fmla="*/ 2380702 w 5506981"/>
              <a:gd name="connsiteY8" fmla="*/ 4289129 h 4350119"/>
              <a:gd name="connsiteX9" fmla="*/ 2039168 w 5506981"/>
              <a:gd name="connsiteY9" fmla="*/ 4126395 h 4350119"/>
              <a:gd name="connsiteX10" fmla="*/ 274579 w 5506981"/>
              <a:gd name="connsiteY10" fmla="*/ 2271228 h 4350119"/>
              <a:gd name="connsiteX11" fmla="*/ 38758 w 5506981"/>
              <a:gd name="connsiteY11" fmla="*/ 1066997 h 4350119"/>
              <a:gd name="connsiteX12" fmla="*/ 469741 w 5506981"/>
              <a:gd name="connsiteY12" fmla="*/ 456744 h 4350119"/>
              <a:gd name="connsiteX13" fmla="*/ 1730162 w 5506981"/>
              <a:gd name="connsiteY13" fmla="*/ 1090 h 435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06981" h="4350119">
                <a:moveTo>
                  <a:pt x="1730162" y="1090"/>
                </a:moveTo>
                <a:cubicBezTo>
                  <a:pt x="2185540" y="-15184"/>
                  <a:pt x="2600259" y="155687"/>
                  <a:pt x="3047505" y="196370"/>
                </a:cubicBezTo>
                <a:cubicBezTo>
                  <a:pt x="3437829" y="237054"/>
                  <a:pt x="3820022" y="237054"/>
                  <a:pt x="4202214" y="342831"/>
                </a:cubicBezTo>
                <a:cubicBezTo>
                  <a:pt x="4535616" y="432334"/>
                  <a:pt x="4852754" y="578795"/>
                  <a:pt x="5088575" y="822896"/>
                </a:cubicBezTo>
                <a:cubicBezTo>
                  <a:pt x="5527689" y="1286688"/>
                  <a:pt x="5609007" y="2018990"/>
                  <a:pt x="5389449" y="2612969"/>
                </a:cubicBezTo>
                <a:cubicBezTo>
                  <a:pt x="5169893" y="3215085"/>
                  <a:pt x="4698251" y="3687013"/>
                  <a:pt x="4161555" y="4036891"/>
                </a:cubicBezTo>
                <a:cubicBezTo>
                  <a:pt x="3982657" y="4150805"/>
                  <a:pt x="3787495" y="4248445"/>
                  <a:pt x="3584201" y="4305402"/>
                </a:cubicBezTo>
                <a:cubicBezTo>
                  <a:pt x="3364644" y="4354222"/>
                  <a:pt x="3136955" y="4354222"/>
                  <a:pt x="2909266" y="4346086"/>
                </a:cubicBezTo>
                <a:cubicBezTo>
                  <a:pt x="2730367" y="4346086"/>
                  <a:pt x="2551469" y="4346086"/>
                  <a:pt x="2380702" y="4289129"/>
                </a:cubicBezTo>
                <a:cubicBezTo>
                  <a:pt x="2258725" y="4248445"/>
                  <a:pt x="2144881" y="4191488"/>
                  <a:pt x="2039168" y="4126395"/>
                </a:cubicBezTo>
                <a:cubicBezTo>
                  <a:pt x="1299179" y="3678876"/>
                  <a:pt x="681166" y="3027941"/>
                  <a:pt x="274579" y="2271228"/>
                </a:cubicBezTo>
                <a:cubicBezTo>
                  <a:pt x="79417" y="1896940"/>
                  <a:pt x="-75087" y="1473832"/>
                  <a:pt x="38758" y="1066997"/>
                </a:cubicBezTo>
                <a:cubicBezTo>
                  <a:pt x="111944" y="822896"/>
                  <a:pt x="274579" y="611342"/>
                  <a:pt x="469741" y="456744"/>
                </a:cubicBezTo>
                <a:cubicBezTo>
                  <a:pt x="819406" y="163824"/>
                  <a:pt x="1274784" y="17363"/>
                  <a:pt x="1730162" y="109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16868" y="3622405"/>
            <a:ext cx="10515600" cy="2530518"/>
          </a:xfrm>
        </p:spPr>
        <p:txBody>
          <a:bodyPr>
            <a:normAutofit/>
          </a:bodyPr>
          <a:lstStyle>
            <a:lvl1pPr algn="r">
              <a:defRPr sz="4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85355843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972" y="1739334"/>
            <a:ext cx="10515600" cy="2189162"/>
          </a:xfrm>
        </p:spPr>
        <p:txBody>
          <a:bodyPr>
            <a:noAutofit/>
          </a:bodyPr>
          <a:lstStyle>
            <a:lvl1pPr algn="l">
              <a:defRPr sz="72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ED0B5EB2-BFB6-49EF-899B-2B9FB702D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16255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13554657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="" xmlns:a16="http://schemas.microsoft.com/office/drawing/2014/main" id="{2D6DC7B6-D143-4DC2-920B-B4F82D3A6EC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4742" y="2"/>
            <a:ext cx="6357256" cy="6857998"/>
          </a:xfrm>
          <a:custGeom>
            <a:avLst/>
            <a:gdLst>
              <a:gd name="connsiteX0" fmla="*/ 881385 w 6357256"/>
              <a:gd name="connsiteY0" fmla="*/ 0 h 6857998"/>
              <a:gd name="connsiteX1" fmla="*/ 6357256 w 6357256"/>
              <a:gd name="connsiteY1" fmla="*/ 0 h 6857998"/>
              <a:gd name="connsiteX2" fmla="*/ 6357256 w 6357256"/>
              <a:gd name="connsiteY2" fmla="*/ 6857998 h 6857998"/>
              <a:gd name="connsiteX3" fmla="*/ 2177240 w 6357256"/>
              <a:gd name="connsiteY3" fmla="*/ 6857998 h 6857998"/>
              <a:gd name="connsiteX4" fmla="*/ 2129378 w 6357256"/>
              <a:gd name="connsiteY4" fmla="*/ 6733090 h 6857998"/>
              <a:gd name="connsiteX5" fmla="*/ 2046021 w 6357256"/>
              <a:gd name="connsiteY5" fmla="*/ 6580566 h 6857998"/>
              <a:gd name="connsiteX6" fmla="*/ 969965 w 6357256"/>
              <a:gd name="connsiteY6" fmla="*/ 5671108 h 6857998"/>
              <a:gd name="connsiteX7" fmla="*/ 0 w 6357256"/>
              <a:gd name="connsiteY7" fmla="*/ 3533884 h 6857998"/>
              <a:gd name="connsiteX8" fmla="*/ 742630 w 6357256"/>
              <a:gd name="connsiteY8" fmla="*/ 866143 h 6857998"/>
              <a:gd name="connsiteX9" fmla="*/ 863876 w 6357256"/>
              <a:gd name="connsiteY9" fmla="*/ 96893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357256" h="6857998">
                <a:moveTo>
                  <a:pt x="881385" y="0"/>
                </a:moveTo>
                <a:lnTo>
                  <a:pt x="6357256" y="0"/>
                </a:lnTo>
                <a:lnTo>
                  <a:pt x="6357256" y="6857998"/>
                </a:lnTo>
                <a:lnTo>
                  <a:pt x="2177240" y="6857998"/>
                </a:lnTo>
                <a:lnTo>
                  <a:pt x="2129378" y="6733090"/>
                </a:lnTo>
                <a:cubicBezTo>
                  <a:pt x="2106644" y="6680985"/>
                  <a:pt x="2080122" y="6629828"/>
                  <a:pt x="2046021" y="6580566"/>
                </a:cubicBezTo>
                <a:cubicBezTo>
                  <a:pt x="1773218" y="6186468"/>
                  <a:pt x="1318547" y="5959103"/>
                  <a:pt x="969965" y="5671108"/>
                </a:cubicBezTo>
                <a:cubicBezTo>
                  <a:pt x="348581" y="5155749"/>
                  <a:pt x="0" y="4337238"/>
                  <a:pt x="0" y="3533884"/>
                </a:cubicBezTo>
                <a:cubicBezTo>
                  <a:pt x="0" y="2594112"/>
                  <a:pt x="545605" y="1775600"/>
                  <a:pt x="742630" y="866143"/>
                </a:cubicBezTo>
                <a:cubicBezTo>
                  <a:pt x="795675" y="616042"/>
                  <a:pt x="822198" y="354573"/>
                  <a:pt x="863876" y="96893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497036410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F9504347-25A3-4418-99DE-28C380DD3E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251127" y="338363"/>
            <a:ext cx="7481769" cy="5731956"/>
          </a:xfrm>
          <a:custGeom>
            <a:avLst/>
            <a:gdLst>
              <a:gd name="connsiteX0" fmla="*/ 6382286 w 7481769"/>
              <a:gd name="connsiteY0" fmla="*/ 507 h 5731956"/>
              <a:gd name="connsiteX1" fmla="*/ 7331362 w 7481769"/>
              <a:gd name="connsiteY1" fmla="*/ 814639 h 5731956"/>
              <a:gd name="connsiteX2" fmla="*/ 6788755 w 7481769"/>
              <a:gd name="connsiteY2" fmla="*/ 3727550 h 5731956"/>
              <a:gd name="connsiteX3" fmla="*/ 5626261 w 7481769"/>
              <a:gd name="connsiteY3" fmla="*/ 4903107 h 5731956"/>
              <a:gd name="connsiteX4" fmla="*/ 3610822 w 7481769"/>
              <a:gd name="connsiteY4" fmla="*/ 5693597 h 5731956"/>
              <a:gd name="connsiteX5" fmla="*/ 1456305 w 7481769"/>
              <a:gd name="connsiteY5" fmla="*/ 5306648 h 5731956"/>
              <a:gd name="connsiteX6" fmla="*/ 69791 w 7481769"/>
              <a:gd name="connsiteY6" fmla="*/ 3424074 h 5731956"/>
              <a:gd name="connsiteX7" fmla="*/ 409763 w 7481769"/>
              <a:gd name="connsiteY7" fmla="*/ 1442049 h 5731956"/>
              <a:gd name="connsiteX8" fmla="*/ 2007896 w 7481769"/>
              <a:gd name="connsiteY8" fmla="*/ 575536 h 5731956"/>
              <a:gd name="connsiteX9" fmla="*/ 3244161 w 7481769"/>
              <a:gd name="connsiteY9" fmla="*/ 745188 h 5731956"/>
              <a:gd name="connsiteX10" fmla="*/ 4371297 w 7481769"/>
              <a:gd name="connsiteY10" fmla="*/ 631014 h 5731956"/>
              <a:gd name="connsiteX11" fmla="*/ 5308346 w 7481769"/>
              <a:gd name="connsiteY11" fmla="*/ 342364 h 5731956"/>
              <a:gd name="connsiteX12" fmla="*/ 6297726 w 7481769"/>
              <a:gd name="connsiteY12" fmla="*/ 2124 h 5731956"/>
              <a:gd name="connsiteX13" fmla="*/ 6382286 w 7481769"/>
              <a:gd name="connsiteY13" fmla="*/ 507 h 5731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481769" h="5731956">
                <a:moveTo>
                  <a:pt x="6382286" y="507"/>
                </a:moveTo>
                <a:cubicBezTo>
                  <a:pt x="6802039" y="15799"/>
                  <a:pt x="7172448" y="375877"/>
                  <a:pt x="7331362" y="814639"/>
                </a:cubicBezTo>
                <a:cubicBezTo>
                  <a:pt x="7715101" y="1876428"/>
                  <a:pt x="7302692" y="2888569"/>
                  <a:pt x="6788755" y="3727550"/>
                </a:cubicBezTo>
                <a:cubicBezTo>
                  <a:pt x="6470284" y="4226134"/>
                  <a:pt x="6096801" y="4601708"/>
                  <a:pt x="5626261" y="4903107"/>
                </a:cubicBezTo>
                <a:cubicBezTo>
                  <a:pt x="5000515" y="5283661"/>
                  <a:pt x="4321992" y="5590698"/>
                  <a:pt x="3610822" y="5693597"/>
                </a:cubicBezTo>
                <a:cubicBezTo>
                  <a:pt x="2889365" y="5799252"/>
                  <a:pt x="2121842" y="5691840"/>
                  <a:pt x="1456305" y="5306648"/>
                </a:cubicBezTo>
                <a:cubicBezTo>
                  <a:pt x="790767" y="4921456"/>
                  <a:pt x="241528" y="4229603"/>
                  <a:pt x="69791" y="3424074"/>
                </a:cubicBezTo>
                <a:cubicBezTo>
                  <a:pt x="-94344" y="2729214"/>
                  <a:pt x="35829" y="1980540"/>
                  <a:pt x="409763" y="1442049"/>
                </a:cubicBezTo>
                <a:cubicBezTo>
                  <a:pt x="783696" y="903559"/>
                  <a:pt x="1380816" y="580766"/>
                  <a:pt x="2007896" y="575536"/>
                </a:cubicBezTo>
                <a:cubicBezTo>
                  <a:pt x="2426993" y="575943"/>
                  <a:pt x="2836247" y="704216"/>
                  <a:pt x="3244161" y="745188"/>
                </a:cubicBezTo>
                <a:cubicBezTo>
                  <a:pt x="3628370" y="779989"/>
                  <a:pt x="4000952" y="730247"/>
                  <a:pt x="4371297" y="631014"/>
                </a:cubicBezTo>
                <a:cubicBezTo>
                  <a:pt x="4693337" y="557246"/>
                  <a:pt x="4995698" y="451183"/>
                  <a:pt x="5308346" y="342364"/>
                </a:cubicBezTo>
                <a:cubicBezTo>
                  <a:pt x="5638437" y="216348"/>
                  <a:pt x="5942588" y="34669"/>
                  <a:pt x="6297726" y="2124"/>
                </a:cubicBezTo>
                <a:cubicBezTo>
                  <a:pt x="6326100" y="0"/>
                  <a:pt x="6354303" y="-513"/>
                  <a:pt x="6382286" y="507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375" y="752586"/>
            <a:ext cx="10515600" cy="1325563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748372425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BA6EBE55-087D-49C5-AF62-235D681353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11065" y="623888"/>
            <a:ext cx="4259572" cy="5352124"/>
          </a:xfrm>
          <a:custGeom>
            <a:avLst/>
            <a:gdLst>
              <a:gd name="connsiteX0" fmla="*/ 127135 w 4259572"/>
              <a:gd name="connsiteY0" fmla="*/ 0 h 5352124"/>
              <a:gd name="connsiteX1" fmla="*/ 3568835 w 4259572"/>
              <a:gd name="connsiteY1" fmla="*/ 0 h 5352124"/>
              <a:gd name="connsiteX2" fmla="*/ 3568835 w 4259572"/>
              <a:gd name="connsiteY2" fmla="*/ 2805112 h 5352124"/>
              <a:gd name="connsiteX3" fmla="*/ 3495335 w 4259572"/>
              <a:gd name="connsiteY3" fmla="*/ 2805112 h 5352124"/>
              <a:gd name="connsiteX4" fmla="*/ 3609614 w 4259572"/>
              <a:gd name="connsiteY4" fmla="*/ 2860752 h 5352124"/>
              <a:gd name="connsiteX5" fmla="*/ 4158579 w 4259572"/>
              <a:gd name="connsiteY5" fmla="*/ 3400567 h 5352124"/>
              <a:gd name="connsiteX6" fmla="*/ 3855282 w 4259572"/>
              <a:gd name="connsiteY6" fmla="*/ 4845955 h 5352124"/>
              <a:gd name="connsiteX7" fmla="*/ 3000517 w 4259572"/>
              <a:gd name="connsiteY7" fmla="*/ 5318556 h 5352124"/>
              <a:gd name="connsiteX8" fmla="*/ 2410824 w 4259572"/>
              <a:gd name="connsiteY8" fmla="*/ 5317365 h 5352124"/>
              <a:gd name="connsiteX9" fmla="*/ 2075215 w 4259572"/>
              <a:gd name="connsiteY9" fmla="*/ 5180926 h 5352124"/>
              <a:gd name="connsiteX10" fmla="*/ 1832123 w 4259572"/>
              <a:gd name="connsiteY10" fmla="*/ 4977628 h 5352124"/>
              <a:gd name="connsiteX11" fmla="*/ 1202395 w 4259572"/>
              <a:gd name="connsiteY11" fmla="*/ 4809240 h 5352124"/>
              <a:gd name="connsiteX12" fmla="*/ 374906 w 4259572"/>
              <a:gd name="connsiteY12" fmla="*/ 4106083 h 5352124"/>
              <a:gd name="connsiteX13" fmla="*/ 159535 w 4259572"/>
              <a:gd name="connsiteY13" fmla="*/ 2843107 h 5352124"/>
              <a:gd name="connsiteX14" fmla="*/ 148935 w 4259572"/>
              <a:gd name="connsiteY14" fmla="*/ 2805112 h 5352124"/>
              <a:gd name="connsiteX15" fmla="*/ 127135 w 4259572"/>
              <a:gd name="connsiteY15" fmla="*/ 2805112 h 5352124"/>
              <a:gd name="connsiteX16" fmla="*/ 127135 w 4259572"/>
              <a:gd name="connsiteY16" fmla="*/ 2726967 h 5352124"/>
              <a:gd name="connsiteX17" fmla="*/ 111389 w 4259572"/>
              <a:gd name="connsiteY17" fmla="*/ 2670526 h 5352124"/>
              <a:gd name="connsiteX18" fmla="*/ 117 w 4259572"/>
              <a:gd name="connsiteY18" fmla="*/ 2142968 h 5352124"/>
              <a:gd name="connsiteX19" fmla="*/ 98374 w 4259572"/>
              <a:gd name="connsiteY19" fmla="*/ 1693522 h 5352124"/>
              <a:gd name="connsiteX20" fmla="*/ 127135 w 4259572"/>
              <a:gd name="connsiteY20" fmla="*/ 1626891 h 5352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59572" h="5352124">
                <a:moveTo>
                  <a:pt x="127135" y="0"/>
                </a:moveTo>
                <a:lnTo>
                  <a:pt x="3568835" y="0"/>
                </a:lnTo>
                <a:lnTo>
                  <a:pt x="3568835" y="2805112"/>
                </a:lnTo>
                <a:lnTo>
                  <a:pt x="3495335" y="2805112"/>
                </a:lnTo>
                <a:lnTo>
                  <a:pt x="3609614" y="2860752"/>
                </a:lnTo>
                <a:cubicBezTo>
                  <a:pt x="3845191" y="2982312"/>
                  <a:pt x="4038266" y="3178170"/>
                  <a:pt x="4158579" y="3400567"/>
                </a:cubicBezTo>
                <a:cubicBezTo>
                  <a:pt x="4377550" y="3832308"/>
                  <a:pt x="4224185" y="4493789"/>
                  <a:pt x="3855282" y="4845955"/>
                </a:cubicBezTo>
                <a:cubicBezTo>
                  <a:pt x="3621036" y="5072639"/>
                  <a:pt x="3325179" y="5250831"/>
                  <a:pt x="3000517" y="5318556"/>
                </a:cubicBezTo>
                <a:cubicBezTo>
                  <a:pt x="2811319" y="5361204"/>
                  <a:pt x="2604183" y="5365789"/>
                  <a:pt x="2410824" y="5317365"/>
                </a:cubicBezTo>
                <a:cubicBezTo>
                  <a:pt x="2289137" y="5289433"/>
                  <a:pt x="2180499" y="5239846"/>
                  <a:pt x="2075215" y="5180926"/>
                </a:cubicBezTo>
                <a:cubicBezTo>
                  <a:pt x="1979263" y="5125360"/>
                  <a:pt x="1928075" y="5033193"/>
                  <a:pt x="1832123" y="4977628"/>
                </a:cubicBezTo>
                <a:cubicBezTo>
                  <a:pt x="1640219" y="4866497"/>
                  <a:pt x="1405086" y="4861018"/>
                  <a:pt x="1202395" y="4809240"/>
                </a:cubicBezTo>
                <a:cubicBezTo>
                  <a:pt x="840686" y="4716112"/>
                  <a:pt x="533357" y="4442302"/>
                  <a:pt x="374906" y="4106083"/>
                </a:cubicBezTo>
                <a:cubicBezTo>
                  <a:pt x="189549" y="3712770"/>
                  <a:pt x="256455" y="3262593"/>
                  <a:pt x="159535" y="2843107"/>
                </a:cubicBezTo>
                <a:lnTo>
                  <a:pt x="148935" y="2805112"/>
                </a:lnTo>
                <a:lnTo>
                  <a:pt x="127135" y="2805112"/>
                </a:lnTo>
                <a:lnTo>
                  <a:pt x="127135" y="2726967"/>
                </a:lnTo>
                <a:lnTo>
                  <a:pt x="111389" y="2670526"/>
                </a:lnTo>
                <a:cubicBezTo>
                  <a:pt x="58345" y="2497831"/>
                  <a:pt x="-1732" y="2324089"/>
                  <a:pt x="117" y="2142968"/>
                </a:cubicBezTo>
                <a:cubicBezTo>
                  <a:pt x="-2589" y="1989189"/>
                  <a:pt x="41731" y="1836506"/>
                  <a:pt x="98374" y="1693522"/>
                </a:cubicBezTo>
                <a:lnTo>
                  <a:pt x="127135" y="162689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31255332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lis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5C2C69A5-EB07-4A8F-BC25-F7D18258CB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381375" cy="6858000"/>
          </a:xfrm>
        </p:spPr>
        <p:txBody>
          <a:bodyPr/>
          <a:lstStyle/>
          <a:p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824216184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ce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716A9D29-8A8A-4690-95A1-E3A1025EDF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9560" y="272415"/>
            <a:ext cx="2767965" cy="3017520"/>
          </a:xfrm>
          <a:custGeom>
            <a:avLst/>
            <a:gdLst>
              <a:gd name="connsiteX0" fmla="*/ 0 w 2767965"/>
              <a:gd name="connsiteY0" fmla="*/ 0 h 3017520"/>
              <a:gd name="connsiteX1" fmla="*/ 2767965 w 2767965"/>
              <a:gd name="connsiteY1" fmla="*/ 0 h 3017520"/>
              <a:gd name="connsiteX2" fmla="*/ 2767965 w 2767965"/>
              <a:gd name="connsiteY2" fmla="*/ 3017520 h 3017520"/>
              <a:gd name="connsiteX3" fmla="*/ 0 w 2767965"/>
              <a:gd name="connsiteY3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7965" h="3017520">
                <a:moveTo>
                  <a:pt x="0" y="0"/>
                </a:moveTo>
                <a:lnTo>
                  <a:pt x="2767965" y="0"/>
                </a:lnTo>
                <a:lnTo>
                  <a:pt x="2767965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4CA33D7B-5E27-4CD5-A1A4-236EF6C0AB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89560" y="3568065"/>
            <a:ext cx="2767965" cy="3017520"/>
          </a:xfrm>
          <a:custGeom>
            <a:avLst/>
            <a:gdLst>
              <a:gd name="connsiteX0" fmla="*/ 0 w 2767965"/>
              <a:gd name="connsiteY0" fmla="*/ 0 h 3017520"/>
              <a:gd name="connsiteX1" fmla="*/ 2767965 w 2767965"/>
              <a:gd name="connsiteY1" fmla="*/ 0 h 3017520"/>
              <a:gd name="connsiteX2" fmla="*/ 2767965 w 2767965"/>
              <a:gd name="connsiteY2" fmla="*/ 3017520 h 3017520"/>
              <a:gd name="connsiteX3" fmla="*/ 0 w 2767965"/>
              <a:gd name="connsiteY3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7965" h="3017520">
                <a:moveTo>
                  <a:pt x="0" y="0"/>
                </a:moveTo>
                <a:lnTo>
                  <a:pt x="2767965" y="0"/>
                </a:lnTo>
                <a:lnTo>
                  <a:pt x="2767965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E204D5F0-816C-4C2B-BB81-6915734691E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160" y="272415"/>
            <a:ext cx="2767965" cy="3017520"/>
          </a:xfrm>
          <a:custGeom>
            <a:avLst/>
            <a:gdLst>
              <a:gd name="connsiteX0" fmla="*/ 0 w 2767965"/>
              <a:gd name="connsiteY0" fmla="*/ 0 h 3017520"/>
              <a:gd name="connsiteX1" fmla="*/ 2767965 w 2767965"/>
              <a:gd name="connsiteY1" fmla="*/ 0 h 3017520"/>
              <a:gd name="connsiteX2" fmla="*/ 2767965 w 2767965"/>
              <a:gd name="connsiteY2" fmla="*/ 3017520 h 3017520"/>
              <a:gd name="connsiteX3" fmla="*/ 0 w 2767965"/>
              <a:gd name="connsiteY3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7965" h="3017520">
                <a:moveTo>
                  <a:pt x="0" y="0"/>
                </a:moveTo>
                <a:lnTo>
                  <a:pt x="2767965" y="0"/>
                </a:lnTo>
                <a:lnTo>
                  <a:pt x="2767965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5C9692A-75EE-4F6F-B034-4631EFC1E3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3160" y="3568065"/>
            <a:ext cx="2767965" cy="3017520"/>
          </a:xfrm>
          <a:custGeom>
            <a:avLst/>
            <a:gdLst>
              <a:gd name="connsiteX0" fmla="*/ 0 w 2767965"/>
              <a:gd name="connsiteY0" fmla="*/ 0 h 3017520"/>
              <a:gd name="connsiteX1" fmla="*/ 2767965 w 2767965"/>
              <a:gd name="connsiteY1" fmla="*/ 0 h 3017520"/>
              <a:gd name="connsiteX2" fmla="*/ 2767965 w 2767965"/>
              <a:gd name="connsiteY2" fmla="*/ 3017520 h 3017520"/>
              <a:gd name="connsiteX3" fmla="*/ 0 w 2767965"/>
              <a:gd name="connsiteY3" fmla="*/ 3017520 h 3017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7965" h="3017520">
                <a:moveTo>
                  <a:pt x="0" y="0"/>
                </a:moveTo>
                <a:lnTo>
                  <a:pt x="2767965" y="0"/>
                </a:lnTo>
                <a:lnTo>
                  <a:pt x="2767965" y="3017520"/>
                </a:lnTo>
                <a:lnTo>
                  <a:pt x="0" y="3017520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2178972787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F53A7124-328A-468A-801B-A6C59ACCA0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solidFill>
            <a:schemeClr val="bg2">
              <a:lumMod val="95000"/>
            </a:schemeClr>
          </a:solidFill>
        </p:spPr>
        <p:txBody>
          <a:bodyPr/>
          <a:lstStyle/>
          <a:p>
            <a:endParaRPr lang="en-ID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2900" y="458559"/>
            <a:ext cx="10515600" cy="2360841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340129065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3659"/>
            <a:ext cx="10515600" cy="1325563"/>
          </a:xfrm>
        </p:spPr>
        <p:txBody>
          <a:bodyPr>
            <a:normAutofit/>
          </a:bodyPr>
          <a:lstStyle>
            <a:lvl1pPr algn="r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866587628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4CF294E5-DE97-4A9E-9DDA-182388265BF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43838" y="1409986"/>
            <a:ext cx="2364049" cy="4210304"/>
          </a:xfrm>
          <a:custGeom>
            <a:avLst/>
            <a:gdLst>
              <a:gd name="connsiteX0" fmla="*/ 0 w 2345436"/>
              <a:gd name="connsiteY0" fmla="*/ 0 h 4210304"/>
              <a:gd name="connsiteX1" fmla="*/ 2345436 w 2345436"/>
              <a:gd name="connsiteY1" fmla="*/ 0 h 4210304"/>
              <a:gd name="connsiteX2" fmla="*/ 2345436 w 2345436"/>
              <a:gd name="connsiteY2" fmla="*/ 4210304 h 4210304"/>
              <a:gd name="connsiteX3" fmla="*/ 0 w 2345436"/>
              <a:gd name="connsiteY3" fmla="*/ 4210304 h 4210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45436" h="4210304">
                <a:moveTo>
                  <a:pt x="0" y="0"/>
                </a:moveTo>
                <a:lnTo>
                  <a:pt x="2345436" y="0"/>
                </a:lnTo>
                <a:lnTo>
                  <a:pt x="2345436" y="4210304"/>
                </a:lnTo>
                <a:lnTo>
                  <a:pt x="0" y="4210304"/>
                </a:lnTo>
                <a:close/>
              </a:path>
            </a:pathLst>
          </a:custGeom>
          <a:solidFill>
            <a:schemeClr val="bg2">
              <a:lumMod val="95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729036F-3B52-4558-BA6E-597DEC67A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623659"/>
            <a:ext cx="10515600" cy="1325563"/>
          </a:xfrm>
        </p:spPr>
        <p:txBody>
          <a:bodyPr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  <a:endParaRPr lang="en-ID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EE477B-54C0-4220-AFFF-17620CE45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53457B2-48C0-431A-9C9C-86FDECB7E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344D8E4C-C022-42E6-B428-77500036F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1546337539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836E8396-BD8D-4146-887F-0E222C316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03CE9CD-043D-4F01-A684-1B0A28522F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E491A34-CA56-4E48-842D-33F94FB8B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0FE07-5CB5-47DD-B9B1-1AF7116BE743}" type="datetimeFigureOut">
              <a:rPr lang="en-ID" smtClean="0"/>
              <a:pPr/>
              <a:t>26/05/2020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87AC34-7759-42C1-984B-DD46941CDD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CCC94A3-2F1E-4B7F-ABBE-0B96634FE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F73F7-E1EB-4282-967E-328627432EB8}" type="slidenum">
              <a:rPr lang="en-ID" smtClean="0"/>
              <a:pPr/>
              <a:t>‹#›</a:t>
            </a:fld>
            <a:endParaRPr lang="en-ID"/>
          </a:p>
        </p:txBody>
      </p:sp>
    </p:spTree>
    <p:extLst>
      <p:ext uri="{BB962C8B-B14F-4D97-AF65-F5344CB8AC3E}">
        <p14:creationId xmlns="" xmlns:p14="http://schemas.microsoft.com/office/powerpoint/2010/main" val="588994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8" r:id="rId2"/>
    <p:sldLayoutId id="2147483677" r:id="rId3"/>
    <p:sldLayoutId id="2147483676" r:id="rId4"/>
    <p:sldLayoutId id="2147483674" r:id="rId5"/>
    <p:sldLayoutId id="2147483673" r:id="rId6"/>
    <p:sldLayoutId id="2147483672" r:id="rId7"/>
    <p:sldLayoutId id="2147483671" r:id="rId8"/>
    <p:sldLayoutId id="2147483668" r:id="rId9"/>
    <p:sldLayoutId id="2147483669" r:id="rId10"/>
    <p:sldLayoutId id="2147483670" r:id="rId11"/>
    <p:sldLayoutId id="2147483667" r:id="rId12"/>
    <p:sldLayoutId id="2147483666" r:id="rId13"/>
    <p:sldLayoutId id="2147483665" r:id="rId14"/>
    <p:sldLayoutId id="2147483675" r:id="rId15"/>
    <p:sldLayoutId id="2147483664" r:id="rId16"/>
    <p:sldLayoutId id="2147483663" r:id="rId17"/>
    <p:sldLayoutId id="2147483662" r:id="rId18"/>
    <p:sldLayoutId id="2147483661" r:id="rId19"/>
    <p:sldLayoutId id="2147483660" r:id="rId20"/>
    <p:sldLayoutId id="2147483659" r:id="rId21"/>
    <p:sldLayoutId id="2147483658" r:id="rId22"/>
    <p:sldLayoutId id="2147483656" r:id="rId23"/>
    <p:sldLayoutId id="2147483657" r:id="rId24"/>
    <p:sldLayoutId id="2147483655" r:id="rId25"/>
    <p:sldLayoutId id="2147483654" r:id="rId26"/>
    <p:sldLayoutId id="2147483653" r:id="rId27"/>
    <p:sldLayoutId id="2147483652" r:id="rId28"/>
    <p:sldLayoutId id="2147483651" r:id="rId29"/>
  </p:sldLayoutIdLst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-538116"/>
            <a:ext cx="12192000" cy="7617826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F35352B7-5E53-4A6F-B145-CF786BA643F4}"/>
              </a:ext>
            </a:extLst>
          </p:cNvPr>
          <p:cNvGrpSpPr/>
          <p:nvPr/>
        </p:nvGrpSpPr>
        <p:grpSpPr>
          <a:xfrm rot="2614671">
            <a:off x="-670881" y="5547581"/>
            <a:ext cx="3138609" cy="2407729"/>
            <a:chOff x="60338" y="5424697"/>
            <a:chExt cx="2386013" cy="1830388"/>
          </a:xfrm>
          <a:solidFill>
            <a:schemeClr val="bg2">
              <a:lumMod val="95000"/>
            </a:schemeClr>
          </a:solidFill>
        </p:grpSpPr>
        <p:sp>
          <p:nvSpPr>
            <p:cNvPr id="35" name="Freeform 14">
              <a:extLst>
                <a:ext uri="{FF2B5EF4-FFF2-40B4-BE49-F238E27FC236}">
                  <a16:creationId xmlns="" xmlns:a16="http://schemas.microsoft.com/office/drawing/2014/main" id="{320286F6-40B9-4440-9CF5-1F80F547F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38" y="5424697"/>
              <a:ext cx="2386013" cy="1830388"/>
            </a:xfrm>
            <a:custGeom>
              <a:avLst/>
              <a:gdLst>
                <a:gd name="T0" fmla="*/ 746 w 794"/>
                <a:gd name="T1" fmla="*/ 216 h 609"/>
                <a:gd name="T2" fmla="*/ 717 w 794"/>
                <a:gd name="T3" fmla="*/ 187 h 609"/>
                <a:gd name="T4" fmla="*/ 721 w 794"/>
                <a:gd name="T5" fmla="*/ 144 h 609"/>
                <a:gd name="T6" fmla="*/ 609 w 794"/>
                <a:gd name="T7" fmla="*/ 40 h 609"/>
                <a:gd name="T8" fmla="*/ 533 w 794"/>
                <a:gd name="T9" fmla="*/ 88 h 609"/>
                <a:gd name="T10" fmla="*/ 399 w 794"/>
                <a:gd name="T11" fmla="*/ 65 h 609"/>
                <a:gd name="T12" fmla="*/ 274 w 794"/>
                <a:gd name="T13" fmla="*/ 122 h 609"/>
                <a:gd name="T14" fmla="*/ 254 w 794"/>
                <a:gd name="T15" fmla="*/ 164 h 609"/>
                <a:gd name="T16" fmla="*/ 154 w 794"/>
                <a:gd name="T17" fmla="*/ 208 h 609"/>
                <a:gd name="T18" fmla="*/ 111 w 794"/>
                <a:gd name="T19" fmla="*/ 210 h 609"/>
                <a:gd name="T20" fmla="*/ 64 w 794"/>
                <a:gd name="T21" fmla="*/ 232 h 609"/>
                <a:gd name="T22" fmla="*/ 1 w 794"/>
                <a:gd name="T23" fmla="*/ 345 h 609"/>
                <a:gd name="T24" fmla="*/ 59 w 794"/>
                <a:gd name="T25" fmla="*/ 449 h 609"/>
                <a:gd name="T26" fmla="*/ 173 w 794"/>
                <a:gd name="T27" fmla="*/ 491 h 609"/>
                <a:gd name="T28" fmla="*/ 221 w 794"/>
                <a:gd name="T29" fmla="*/ 500 h 609"/>
                <a:gd name="T30" fmla="*/ 251 w 794"/>
                <a:gd name="T31" fmla="*/ 554 h 609"/>
                <a:gd name="T32" fmla="*/ 278 w 794"/>
                <a:gd name="T33" fmla="*/ 593 h 609"/>
                <a:gd name="T34" fmla="*/ 342 w 794"/>
                <a:gd name="T35" fmla="*/ 609 h 609"/>
                <a:gd name="T36" fmla="*/ 404 w 794"/>
                <a:gd name="T37" fmla="*/ 589 h 609"/>
                <a:gd name="T38" fmla="*/ 445 w 794"/>
                <a:gd name="T39" fmla="*/ 542 h 609"/>
                <a:gd name="T40" fmla="*/ 517 w 794"/>
                <a:gd name="T41" fmla="*/ 540 h 609"/>
                <a:gd name="T42" fmla="*/ 646 w 794"/>
                <a:gd name="T43" fmla="*/ 570 h 609"/>
                <a:gd name="T44" fmla="*/ 740 w 794"/>
                <a:gd name="T45" fmla="*/ 470 h 609"/>
                <a:gd name="T46" fmla="*/ 735 w 794"/>
                <a:gd name="T47" fmla="*/ 442 h 609"/>
                <a:gd name="T48" fmla="*/ 707 w 794"/>
                <a:gd name="T49" fmla="*/ 368 h 609"/>
                <a:gd name="T50" fmla="*/ 764 w 794"/>
                <a:gd name="T51" fmla="*/ 323 h 609"/>
                <a:gd name="T52" fmla="*/ 769 w 794"/>
                <a:gd name="T53" fmla="*/ 232 h 609"/>
                <a:gd name="T54" fmla="*/ 746 w 794"/>
                <a:gd name="T55" fmla="*/ 216 h 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794" h="609">
                  <a:moveTo>
                    <a:pt x="746" y="216"/>
                  </a:moveTo>
                  <a:cubicBezTo>
                    <a:pt x="734" y="209"/>
                    <a:pt x="722" y="201"/>
                    <a:pt x="717" y="187"/>
                  </a:cubicBezTo>
                  <a:cubicBezTo>
                    <a:pt x="712" y="174"/>
                    <a:pt x="717" y="159"/>
                    <a:pt x="721" y="144"/>
                  </a:cubicBezTo>
                  <a:cubicBezTo>
                    <a:pt x="742" y="72"/>
                    <a:pt x="684" y="0"/>
                    <a:pt x="609" y="40"/>
                  </a:cubicBezTo>
                  <a:cubicBezTo>
                    <a:pt x="582" y="54"/>
                    <a:pt x="562" y="80"/>
                    <a:pt x="533" y="88"/>
                  </a:cubicBezTo>
                  <a:cubicBezTo>
                    <a:pt x="487" y="102"/>
                    <a:pt x="442" y="73"/>
                    <a:pt x="399" y="65"/>
                  </a:cubicBezTo>
                  <a:cubicBezTo>
                    <a:pt x="351" y="55"/>
                    <a:pt x="298" y="80"/>
                    <a:pt x="274" y="122"/>
                  </a:cubicBezTo>
                  <a:cubicBezTo>
                    <a:pt x="267" y="136"/>
                    <a:pt x="262" y="151"/>
                    <a:pt x="254" y="164"/>
                  </a:cubicBezTo>
                  <a:cubicBezTo>
                    <a:pt x="234" y="196"/>
                    <a:pt x="189" y="207"/>
                    <a:pt x="154" y="208"/>
                  </a:cubicBezTo>
                  <a:cubicBezTo>
                    <a:pt x="139" y="209"/>
                    <a:pt x="125" y="207"/>
                    <a:pt x="111" y="210"/>
                  </a:cubicBezTo>
                  <a:cubicBezTo>
                    <a:pt x="94" y="213"/>
                    <a:pt x="79" y="223"/>
                    <a:pt x="64" y="232"/>
                  </a:cubicBezTo>
                  <a:cubicBezTo>
                    <a:pt x="27" y="257"/>
                    <a:pt x="0" y="299"/>
                    <a:pt x="1" y="345"/>
                  </a:cubicBezTo>
                  <a:cubicBezTo>
                    <a:pt x="2" y="386"/>
                    <a:pt x="26" y="425"/>
                    <a:pt x="59" y="449"/>
                  </a:cubicBezTo>
                  <a:cubicBezTo>
                    <a:pt x="91" y="474"/>
                    <a:pt x="132" y="486"/>
                    <a:pt x="173" y="491"/>
                  </a:cubicBezTo>
                  <a:cubicBezTo>
                    <a:pt x="189" y="492"/>
                    <a:pt x="206" y="493"/>
                    <a:pt x="221" y="500"/>
                  </a:cubicBezTo>
                  <a:cubicBezTo>
                    <a:pt x="248" y="511"/>
                    <a:pt x="243" y="531"/>
                    <a:pt x="251" y="554"/>
                  </a:cubicBezTo>
                  <a:cubicBezTo>
                    <a:pt x="256" y="569"/>
                    <a:pt x="265" y="584"/>
                    <a:pt x="278" y="593"/>
                  </a:cubicBezTo>
                  <a:cubicBezTo>
                    <a:pt x="296" y="607"/>
                    <a:pt x="319" y="609"/>
                    <a:pt x="342" y="609"/>
                  </a:cubicBezTo>
                  <a:cubicBezTo>
                    <a:pt x="364" y="608"/>
                    <a:pt x="387" y="604"/>
                    <a:pt x="404" y="589"/>
                  </a:cubicBezTo>
                  <a:cubicBezTo>
                    <a:pt x="419" y="575"/>
                    <a:pt x="427" y="553"/>
                    <a:pt x="445" y="542"/>
                  </a:cubicBezTo>
                  <a:cubicBezTo>
                    <a:pt x="466" y="528"/>
                    <a:pt x="493" y="533"/>
                    <a:pt x="517" y="540"/>
                  </a:cubicBezTo>
                  <a:cubicBezTo>
                    <a:pt x="559" y="554"/>
                    <a:pt x="601" y="576"/>
                    <a:pt x="646" y="570"/>
                  </a:cubicBezTo>
                  <a:cubicBezTo>
                    <a:pt x="695" y="564"/>
                    <a:pt x="737" y="519"/>
                    <a:pt x="740" y="470"/>
                  </a:cubicBezTo>
                  <a:cubicBezTo>
                    <a:pt x="740" y="460"/>
                    <a:pt x="740" y="450"/>
                    <a:pt x="735" y="442"/>
                  </a:cubicBezTo>
                  <a:cubicBezTo>
                    <a:pt x="722" y="419"/>
                    <a:pt x="696" y="399"/>
                    <a:pt x="707" y="368"/>
                  </a:cubicBezTo>
                  <a:cubicBezTo>
                    <a:pt x="715" y="345"/>
                    <a:pt x="746" y="337"/>
                    <a:pt x="764" y="323"/>
                  </a:cubicBezTo>
                  <a:cubicBezTo>
                    <a:pt x="792" y="303"/>
                    <a:pt x="794" y="256"/>
                    <a:pt x="769" y="232"/>
                  </a:cubicBezTo>
                  <a:cubicBezTo>
                    <a:pt x="762" y="226"/>
                    <a:pt x="754" y="221"/>
                    <a:pt x="746" y="2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6" name="Freeform 15">
              <a:extLst>
                <a:ext uri="{FF2B5EF4-FFF2-40B4-BE49-F238E27FC236}">
                  <a16:creationId xmlns="" xmlns:a16="http://schemas.microsoft.com/office/drawing/2014/main" id="{5C5DD2CA-758F-4AA8-8644-AFE2EB0F5AC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26" y="5478672"/>
              <a:ext cx="176213" cy="158750"/>
            </a:xfrm>
            <a:custGeom>
              <a:avLst/>
              <a:gdLst>
                <a:gd name="T0" fmla="*/ 10 w 59"/>
                <a:gd name="T1" fmla="*/ 44 h 53"/>
                <a:gd name="T2" fmla="*/ 15 w 59"/>
                <a:gd name="T3" fmla="*/ 49 h 53"/>
                <a:gd name="T4" fmla="*/ 37 w 59"/>
                <a:gd name="T5" fmla="*/ 45 h 53"/>
                <a:gd name="T6" fmla="*/ 34 w 59"/>
                <a:gd name="T7" fmla="*/ 2 h 53"/>
                <a:gd name="T8" fmla="*/ 10 w 59"/>
                <a:gd name="T9" fmla="*/ 4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3">
                  <a:moveTo>
                    <a:pt x="10" y="44"/>
                  </a:moveTo>
                  <a:cubicBezTo>
                    <a:pt x="12" y="46"/>
                    <a:pt x="13" y="48"/>
                    <a:pt x="15" y="49"/>
                  </a:cubicBezTo>
                  <a:cubicBezTo>
                    <a:pt x="22" y="53"/>
                    <a:pt x="31" y="50"/>
                    <a:pt x="37" y="45"/>
                  </a:cubicBezTo>
                  <a:cubicBezTo>
                    <a:pt x="52" y="35"/>
                    <a:pt x="59" y="5"/>
                    <a:pt x="34" y="2"/>
                  </a:cubicBezTo>
                  <a:cubicBezTo>
                    <a:pt x="13" y="0"/>
                    <a:pt x="0" y="28"/>
                    <a:pt x="10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37" name="Freeform 16">
              <a:extLst>
                <a:ext uri="{FF2B5EF4-FFF2-40B4-BE49-F238E27FC236}">
                  <a16:creationId xmlns="" xmlns:a16="http://schemas.microsoft.com/office/drawing/2014/main" id="{5CD5AA27-C3BE-40ED-859C-2D1D82AA8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808051" y="5529472"/>
              <a:ext cx="117475" cy="134938"/>
            </a:xfrm>
            <a:custGeom>
              <a:avLst/>
              <a:gdLst>
                <a:gd name="T0" fmla="*/ 24 w 39"/>
                <a:gd name="T1" fmla="*/ 34 h 45"/>
                <a:gd name="T2" fmla="*/ 10 w 39"/>
                <a:gd name="T3" fmla="*/ 15 h 45"/>
                <a:gd name="T4" fmla="*/ 24 w 39"/>
                <a:gd name="T5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45">
                  <a:moveTo>
                    <a:pt x="24" y="34"/>
                  </a:moveTo>
                  <a:cubicBezTo>
                    <a:pt x="39" y="21"/>
                    <a:pt x="26" y="0"/>
                    <a:pt x="10" y="15"/>
                  </a:cubicBezTo>
                  <a:cubicBezTo>
                    <a:pt x="0" y="26"/>
                    <a:pt x="11" y="45"/>
                    <a:pt x="24" y="3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5CF8F769-E8A5-4550-B317-00DF529B507B}"/>
              </a:ext>
            </a:extLst>
          </p:cNvPr>
          <p:cNvSpPr txBox="1"/>
          <p:nvPr/>
        </p:nvSpPr>
        <p:spPr>
          <a:xfrm>
            <a:off x="4636237" y="2204154"/>
            <a:ext cx="407419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IN" sz="3200" b="1" dirty="0" smtClean="0">
                <a:gradFill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2700000" scaled="1"/>
                </a:gradFill>
              </a:rPr>
              <a:t>C</a:t>
            </a:r>
            <a:r>
              <a:rPr lang="en-IN" sz="3200" b="1" dirty="0" smtClean="0">
                <a:gradFill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2700000" scaled="1"/>
                </a:gradFill>
              </a:rPr>
              <a:t>LASS </a:t>
            </a:r>
            <a:r>
              <a:rPr lang="en-IN" sz="3200" b="1" dirty="0" smtClean="0">
                <a:gradFill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2700000" scaled="1"/>
                </a:gradFill>
              </a:rPr>
              <a:t>4</a:t>
            </a:r>
          </a:p>
          <a:p>
            <a:pPr algn="ctr">
              <a:lnSpc>
                <a:spcPct val="150000"/>
              </a:lnSpc>
            </a:pPr>
            <a:r>
              <a:rPr lang="en-IN" sz="3200" b="1" dirty="0" smtClean="0">
                <a:gradFill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2700000" scaled="1"/>
                </a:gradFill>
              </a:rPr>
              <a:t>SUBJECT : EVS</a:t>
            </a:r>
          </a:p>
          <a:p>
            <a:pPr algn="ctr">
              <a:lnSpc>
                <a:spcPct val="150000"/>
              </a:lnSpc>
            </a:pPr>
            <a:r>
              <a:rPr lang="en-IN" sz="3200" b="1" dirty="0" smtClean="0">
                <a:gradFill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2700000" scaled="1"/>
                </a:gradFill>
              </a:rPr>
              <a:t>CHAPTER-1</a:t>
            </a:r>
          </a:p>
          <a:p>
            <a:pPr algn="ctr">
              <a:lnSpc>
                <a:spcPct val="150000"/>
              </a:lnSpc>
            </a:pPr>
            <a:r>
              <a:rPr lang="en-IN" sz="3200" b="1" dirty="0" smtClean="0">
                <a:gradFill>
                  <a:gsLst>
                    <a:gs pos="0">
                      <a:schemeClr val="accent6"/>
                    </a:gs>
                    <a:gs pos="100000">
                      <a:schemeClr val="accent1"/>
                    </a:gs>
                  </a:gsLst>
                  <a:lin ang="2700000" scaled="1"/>
                </a:gradFill>
              </a:rPr>
              <a:t>GOING TO SCHOOL</a:t>
            </a:r>
            <a:endParaRPr lang="en-IN" sz="5400" b="1" dirty="0">
              <a:gradFill>
                <a:gsLst>
                  <a:gs pos="0">
                    <a:schemeClr val="accent6"/>
                  </a:gs>
                  <a:gs pos="100000">
                    <a:schemeClr val="accent1"/>
                  </a:gs>
                </a:gsLst>
                <a:lin ang="2700000" scaled="1"/>
              </a:gradFill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54100" y="612394"/>
            <a:ext cx="16510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779268" y="745744"/>
            <a:ext cx="80665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7">
              <a:buClr>
                <a:srgbClr val="DBF5F9">
                  <a:lumMod val="40000"/>
                  <a:lumOff val="60000"/>
                </a:srgbClr>
              </a:buClr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Arial"/>
              </a:rPr>
              <a:t>I B PATEL ENGLISH SCHOOL</a:t>
            </a:r>
          </a:p>
          <a:p>
            <a:pPr lvl="0" algn="ctr" defTabSz="457207">
              <a:buClr>
                <a:srgbClr val="DBF5F9">
                  <a:lumMod val="40000"/>
                  <a:lumOff val="60000"/>
                </a:srgbClr>
              </a:buClr>
              <a:defRPr/>
            </a:pPr>
            <a:r>
              <a:rPr lang="en-US" sz="36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  <a:sym typeface="Arial"/>
              </a:rPr>
              <a:t>(PRIMARY SECTION</a:t>
            </a:r>
            <a:r>
              <a:rPr lang="en-US" sz="3600" dirty="0" smtClean="0">
                <a:solidFill>
                  <a:prstClr val="white"/>
                </a:solidFill>
                <a:latin typeface="Arial Black" panose="020B0A04020102020204" pitchFamily="34" charset="0"/>
                <a:cs typeface="Arial" charset="0"/>
                <a:sym typeface="Arial"/>
              </a:rPr>
              <a:t>)</a:t>
            </a:r>
            <a:endParaRPr lang="en-IN" sz="3600" dirty="0">
              <a:solidFill>
                <a:prstClr val="white"/>
              </a:solidFill>
              <a:latin typeface="Arial Black" panose="020B0A04020102020204" pitchFamily="34" charset="0"/>
              <a:cs typeface="Arial" charset="0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6" name="Google Shape;69;p10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199" y="209550"/>
            <a:ext cx="11397343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75;p11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12" y="228600"/>
            <a:ext cx="11058144" cy="639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81;p12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599" y="361950"/>
            <a:ext cx="11159361" cy="627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87;p13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3350"/>
            <a:ext cx="10997184" cy="6873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93;p14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33350"/>
            <a:ext cx="10881360" cy="7189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99;p15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9550"/>
            <a:ext cx="11709912" cy="6313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105;p16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133350"/>
            <a:ext cx="11272181" cy="634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111;p17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133350"/>
            <a:ext cx="11372687" cy="672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11" name="Google Shape;21;p2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2250"/>
            <a:ext cx="11802466" cy="66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27;p3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61950"/>
            <a:ext cx="11533012" cy="630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7" name="Google Shape;33;p4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228600"/>
            <a:ext cx="11925281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39;p5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76200"/>
            <a:ext cx="11841062" cy="6507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45;p6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" y="57150"/>
            <a:ext cx="11501218" cy="725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51;p7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99" y="228600"/>
            <a:ext cx="11332731" cy="646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57;p8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52400"/>
            <a:ext cx="10988040" cy="6907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716"/>
            <a:ext cx="12192000" cy="7617826"/>
          </a:xfrm>
          <a:prstGeom prst="rect">
            <a:avLst/>
          </a:prstGeom>
        </p:spPr>
      </p:pic>
      <p:sp>
        <p:nvSpPr>
          <p:cNvPr id="20" name="Freeform 19">
            <a:extLst>
              <a:ext uri="{FF2B5EF4-FFF2-40B4-BE49-F238E27FC236}">
                <a16:creationId xmlns="" xmlns:a16="http://schemas.microsoft.com/office/drawing/2014/main" id="{FC87111A-511D-4596-834B-602DC0B21487}"/>
              </a:ext>
            </a:extLst>
          </p:cNvPr>
          <p:cNvSpPr>
            <a:spLocks/>
          </p:cNvSpPr>
          <p:nvPr/>
        </p:nvSpPr>
        <p:spPr bwMode="auto">
          <a:xfrm>
            <a:off x="926085" y="6293387"/>
            <a:ext cx="290260" cy="290260"/>
          </a:xfrm>
          <a:custGeom>
            <a:avLst/>
            <a:gdLst>
              <a:gd name="T0" fmla="*/ 76 w 152"/>
              <a:gd name="T1" fmla="*/ 152 h 152"/>
              <a:gd name="T2" fmla="*/ 76 w 152"/>
              <a:gd name="T3" fmla="*/ 152 h 152"/>
              <a:gd name="T4" fmla="*/ 0 w 152"/>
              <a:gd name="T5" fmla="*/ 76 h 152"/>
              <a:gd name="T6" fmla="*/ 0 w 152"/>
              <a:gd name="T7" fmla="*/ 76 h 152"/>
              <a:gd name="T8" fmla="*/ 76 w 152"/>
              <a:gd name="T9" fmla="*/ 0 h 152"/>
              <a:gd name="T10" fmla="*/ 76 w 152"/>
              <a:gd name="T11" fmla="*/ 0 h 152"/>
              <a:gd name="T12" fmla="*/ 152 w 152"/>
              <a:gd name="T13" fmla="*/ 76 h 152"/>
              <a:gd name="T14" fmla="*/ 152 w 152"/>
              <a:gd name="T15" fmla="*/ 76 h 152"/>
              <a:gd name="T16" fmla="*/ 76 w 152"/>
              <a:gd name="T17" fmla="*/ 152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2" h="152">
                <a:moveTo>
                  <a:pt x="76" y="152"/>
                </a:moveTo>
                <a:cubicBezTo>
                  <a:pt x="76" y="152"/>
                  <a:pt x="76" y="152"/>
                  <a:pt x="76" y="152"/>
                </a:cubicBezTo>
                <a:cubicBezTo>
                  <a:pt x="34" y="152"/>
                  <a:pt x="0" y="118"/>
                  <a:pt x="0" y="76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34"/>
                  <a:pt x="34" y="0"/>
                  <a:pt x="76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118" y="0"/>
                  <a:pt x="152" y="34"/>
                  <a:pt x="152" y="76"/>
                </a:cubicBezTo>
                <a:cubicBezTo>
                  <a:pt x="152" y="76"/>
                  <a:pt x="152" y="76"/>
                  <a:pt x="152" y="76"/>
                </a:cubicBezTo>
                <a:cubicBezTo>
                  <a:pt x="152" y="118"/>
                  <a:pt x="118" y="152"/>
                  <a:pt x="76" y="152"/>
                </a:cubicBezTo>
                <a:close/>
              </a:path>
            </a:pathLst>
          </a:custGeom>
          <a:gradFill>
            <a:gsLst>
              <a:gs pos="0">
                <a:schemeClr val="accent6"/>
              </a:gs>
              <a:gs pos="100000">
                <a:schemeClr val="accent1"/>
              </a:gs>
            </a:gsLst>
            <a:lin ang="270000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pic>
        <p:nvPicPr>
          <p:cNvPr id="5" name="Google Shape;63;p9" descr="preencoded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9" y="152400"/>
            <a:ext cx="1161366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848659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Discover Dark">
      <a:dk1>
        <a:srgbClr val="FFFFFF"/>
      </a:dk1>
      <a:lt1>
        <a:srgbClr val="313131"/>
      </a:lt1>
      <a:dk2>
        <a:srgbClr val="000000"/>
      </a:dk2>
      <a:lt2>
        <a:srgbClr val="FFFFFF"/>
      </a:lt2>
      <a:accent1>
        <a:srgbClr val="056AFF"/>
      </a:accent1>
      <a:accent2>
        <a:srgbClr val="078EFD"/>
      </a:accent2>
      <a:accent3>
        <a:srgbClr val="05A0FF"/>
      </a:accent3>
      <a:accent4>
        <a:srgbClr val="11B8F3"/>
      </a:accent4>
      <a:accent5>
        <a:srgbClr val="39C4F5"/>
      </a:accent5>
      <a:accent6>
        <a:srgbClr val="3DDCF1"/>
      </a:accent6>
      <a:hlink>
        <a:srgbClr val="FFFFFF"/>
      </a:hlink>
      <a:folHlink>
        <a:srgbClr val="FFFFFF"/>
      </a:folHlink>
    </a:clrScheme>
    <a:fontScheme name="Kide">
      <a:majorFont>
        <a:latin typeface="Pacifico"/>
        <a:ea typeface=""/>
        <a:cs typeface=""/>
      </a:majorFont>
      <a:minorFont>
        <a:latin typeface="Proza Libr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3341</TotalTime>
  <Words>18</Words>
  <Application>Microsoft Office PowerPoint</Application>
  <PresentationFormat>Custom</PresentationFormat>
  <Paragraphs>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Dreams ART</dc:creator>
  <cp:lastModifiedBy>Microsoft</cp:lastModifiedBy>
  <cp:revision>490</cp:revision>
  <dcterms:created xsi:type="dcterms:W3CDTF">2019-08-06T05:49:09Z</dcterms:created>
  <dcterms:modified xsi:type="dcterms:W3CDTF">2020-05-26T16:26:43Z</dcterms:modified>
</cp:coreProperties>
</file>