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307" r:id="rId2"/>
    <p:sldId id="256" r:id="rId3"/>
    <p:sldId id="257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4" r:id="rId24"/>
  </p:sldIdLst>
  <p:sldSz cx="9144000" cy="5143500" type="screen16x9"/>
  <p:notesSz cx="51435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54" roundtripDataSignature="AMtx7mgxyEt/XU/zRJljce4pseD6Y2c+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50" autoAdjust="0"/>
  </p:normalViewPr>
  <p:slideViewPr>
    <p:cSldViewPr snapToGrid="0">
      <p:cViewPr varScale="1">
        <p:scale>
          <a:sx n="107" d="100"/>
          <a:sy n="107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5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" name="Google Shape;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" name="Google Shape;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" name="Google Shape;1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" name="Google Shape;2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049DB05B-5AD1-4A07-91CB-2CE8D4946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898"/>
            <a:ext cx="9144000" cy="1396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52554"/>
            <a:ext cx="7315200" cy="1368822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724151"/>
            <a:ext cx="7315200" cy="51435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406501-E967-40C9-9253-015A5CD6BC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2488" y="3243263"/>
            <a:ext cx="2297112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8C6D75-D38C-45B6-9984-5CBCE5723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1" y="3243263"/>
            <a:ext cx="4879975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B97802-A1E4-40AB-8881-EC406FDDF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1072754"/>
            <a:ext cx="2171700" cy="273844"/>
          </a:xfrm>
        </p:spPr>
        <p:txBody>
          <a:bodyPr/>
          <a:lstStyle>
            <a:lvl1pPr>
              <a:defRPr/>
            </a:lvl1pPr>
          </a:lstStyle>
          <a:p>
            <a:fld id="{F9B01942-05E0-4065-8EAF-EE7D69A19E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270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4BE1FF0-2904-4F86-8684-F82BD2D9D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7876" y="482204"/>
            <a:ext cx="5423297" cy="971550"/>
          </a:xfrm>
        </p:spPr>
        <p:txBody>
          <a:bodyPr rtlCol="0">
            <a:noAutofit/>
          </a:bodyPr>
          <a:lstStyle/>
          <a:p>
            <a:pPr algn="ctr" defTabSz="342905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US" sz="2100" dirty="0">
                <a:latin typeface="Arial Black" panose="020B0A04020102020204" pitchFamily="34" charset="0"/>
              </a:rPr>
              <a:t>I B PATEL ENGLISH SCHOOL</a:t>
            </a:r>
          </a:p>
          <a:p>
            <a:pPr algn="ctr" defTabSz="342905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en-US" sz="2100" dirty="0">
                <a:latin typeface="Arial Black" panose="020B0A04020102020204" pitchFamily="34" charset="0"/>
              </a:rPr>
              <a:t>(PRIMARY SECTION)</a:t>
            </a:r>
            <a:endParaRPr lang="en-IN" sz="2100" dirty="0">
              <a:latin typeface="Arial Black" panose="020B0A04020102020204" pitchFamily="34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1E99D8A-90DF-4CEF-B8FE-7E664ABC5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844" y="1468041"/>
            <a:ext cx="34290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604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604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604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604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 dirty="0">
                <a:latin typeface="Arial Black" panose="020B0A04020102020204" pitchFamily="34" charset="0"/>
              </a:rPr>
              <a:t>               CLASS – 6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1361A785-39FB-4218-AD55-88573CE2F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844" y="1943100"/>
            <a:ext cx="34290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entury Gothic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entury Gothic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60402020202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60402020202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60402020202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60402020202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entury Gothic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350" dirty="0">
                <a:solidFill>
                  <a:srgbClr val="99FF66"/>
                </a:solidFill>
                <a:latin typeface="Arial Black" panose="020B0A04020102020204" pitchFamily="34" charset="0"/>
              </a:rPr>
              <a:t>               SUBJECT - ENGLISH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923CAF-EB3D-4230-9BA6-C39D3C92DD6F}"/>
              </a:ext>
            </a:extLst>
          </p:cNvPr>
          <p:cNvSpPr/>
          <p:nvPr/>
        </p:nvSpPr>
        <p:spPr>
          <a:xfrm>
            <a:off x="2651522" y="2541985"/>
            <a:ext cx="3429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1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        CHAPTER – 1</a:t>
            </a:r>
          </a:p>
          <a:p>
            <a:pPr algn="ctr">
              <a:defRPr/>
            </a:pPr>
            <a:endParaRPr lang="en-US" sz="2100" dirty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2BA93F-C7E4-48EA-8D11-C3667A2D563F}"/>
              </a:ext>
            </a:extLst>
          </p:cNvPr>
          <p:cNvSpPr/>
          <p:nvPr/>
        </p:nvSpPr>
        <p:spPr>
          <a:xfrm>
            <a:off x="3045024" y="3331413"/>
            <a:ext cx="3429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Who Did Patrick’s Homework?</a:t>
            </a:r>
          </a:p>
        </p:txBody>
      </p:sp>
      <p:pic>
        <p:nvPicPr>
          <p:cNvPr id="9223" name="Picture 7">
            <a:extLst>
              <a:ext uri="{FF2B5EF4-FFF2-40B4-BE49-F238E27FC236}">
                <a16:creationId xmlns:a16="http://schemas.microsoft.com/office/drawing/2014/main" id="{8C4FD098-253B-461A-A56B-24DA66354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375048"/>
            <a:ext cx="619125" cy="64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16000" y="-148500"/>
            <a:ext cx="9360000" cy="52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5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8000" y="328613"/>
            <a:ext cx="9252000" cy="55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20" y="0"/>
            <a:ext cx="9144000" cy="53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08000" cy="55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072000" cy="64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00" y="128588"/>
            <a:ext cx="8928000" cy="52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1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264"/>
            <a:ext cx="9753600" cy="52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1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60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8600"/>
            <a:ext cx="9540000" cy="63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39480" y="489098"/>
            <a:ext cx="9360000" cy="53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1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63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80000" cy="56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2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468000" cy="6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2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44278" y="63795"/>
            <a:ext cx="10800000" cy="47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28000" cy="52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8000" y="-300487"/>
            <a:ext cx="9432000" cy="53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07206" y="-830668"/>
            <a:ext cx="9878238" cy="70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0729" y="-202398"/>
            <a:ext cx="9365457" cy="60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80332"/>
            <a:ext cx="9144000" cy="583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0000" y="-1228500"/>
            <a:ext cx="9324000" cy="63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48</Words>
  <Application>Microsoft Office PowerPoint</Application>
  <PresentationFormat>On-screen Show (16:9)</PresentationFormat>
  <Paragraphs>28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willis parmar</cp:lastModifiedBy>
  <cp:revision>8</cp:revision>
  <dcterms:modified xsi:type="dcterms:W3CDTF">2020-05-24T20:27:39Z</dcterms:modified>
</cp:coreProperties>
</file>