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3" r:id="rId2"/>
    <p:sldId id="267" r:id="rId3"/>
    <p:sldId id="268" r:id="rId4"/>
    <p:sldId id="264" r:id="rId5"/>
    <p:sldId id="265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FCB85-234E-4409-AC4A-F8536E431ABB}" type="datetimeFigureOut">
              <a:rPr lang="en-IN" smtClean="0"/>
              <a:t>24-05-2020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07CA4-950B-4FEF-8498-7C3B32CE9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054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0501" y="642938"/>
            <a:ext cx="7231063" cy="1295400"/>
          </a:xfrm>
        </p:spPr>
        <p:txBody>
          <a:bodyPr rtlCol="0">
            <a:noAutofit/>
          </a:bodyPr>
          <a:lstStyle/>
          <a:p>
            <a:pPr algn="ctr" defTabSz="457207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sz="2800" dirty="0">
                <a:latin typeface="Arial Black" panose="020B0A04020102020204" pitchFamily="34" charset="0"/>
              </a:rPr>
              <a:t>I B PATEL ENGLISH SCHOOL</a:t>
            </a:r>
          </a:p>
          <a:p>
            <a:pPr algn="ctr" defTabSz="457207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sz="2800" dirty="0">
                <a:latin typeface="Arial Black" panose="020B0A04020102020204" pitchFamily="34" charset="0"/>
              </a:rPr>
              <a:t>(PRIMARY SECTION)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413125" y="1957389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 Black" panose="020B0A04020102020204" pitchFamily="34" charset="0"/>
              </a:rPr>
              <a:t>               CLASS – 6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413125" y="25908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99FF66"/>
                </a:solidFill>
                <a:latin typeface="Arial Black" panose="020B0A04020102020204" pitchFamily="34" charset="0"/>
              </a:rPr>
              <a:t>               SUBJECT - </a:t>
            </a:r>
            <a:r>
              <a:rPr lang="en-US" altLang="en-US" sz="1800" dirty="0" smtClean="0">
                <a:solidFill>
                  <a:srgbClr val="99FF66"/>
                </a:solidFill>
                <a:latin typeface="Arial Black" panose="020B0A04020102020204" pitchFamily="34" charset="0"/>
              </a:rPr>
              <a:t>GUJARATI</a:t>
            </a:r>
            <a:endParaRPr lang="en-US" altLang="en-US" sz="1800" dirty="0">
              <a:solidFill>
                <a:srgbClr val="99FF66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35363" y="3389314"/>
            <a:ext cx="45720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         CHAPTER – 1</a:t>
            </a:r>
          </a:p>
          <a:p>
            <a:pPr algn="ctr">
              <a:defRPr/>
            </a:pP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3125" y="450215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    </a:t>
            </a:r>
            <a:r>
              <a:rPr lang="en-US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gu-IN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નાવડી ચાલી 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0" y="500064"/>
            <a:ext cx="8255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9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644741" y="957173"/>
            <a:ext cx="9859872" cy="5339123"/>
          </a:xfrm>
        </p:spPr>
        <p:txBody>
          <a:bodyPr/>
          <a:lstStyle/>
          <a:p>
            <a:pPr algn="just"/>
            <a:r>
              <a:rPr lang="gu-IN" sz="2400" dirty="0"/>
              <a:t>કેમ છો બાળદોસ્તો ! આ પાઠ તમે </a:t>
            </a:r>
            <a:r>
              <a:rPr lang="gu-IN" sz="2400" dirty="0" smtClean="0"/>
              <a:t>વાંચ્યો અને </a:t>
            </a:r>
            <a:r>
              <a:rPr lang="gu-IN" sz="2400" dirty="0"/>
              <a:t>તેની વાર્તા સ્વરૂપે </a:t>
            </a:r>
            <a:r>
              <a:rPr lang="gu-IN" sz="2400" dirty="0" smtClean="0"/>
              <a:t>વીડિઓ માં જોઈ પણ લીધું. તો </a:t>
            </a:r>
            <a:r>
              <a:rPr lang="gu-IN" sz="2400" dirty="0"/>
              <a:t>ચાલો આ વાર્તા ને આપણે વિસ્તાર થી </a:t>
            </a:r>
            <a:r>
              <a:rPr lang="gu-IN" sz="2400" dirty="0" smtClean="0"/>
              <a:t>સમજીએ.</a:t>
            </a:r>
            <a:endParaRPr lang="en-IN" sz="2400" dirty="0" smtClean="0"/>
          </a:p>
          <a:p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gu-IN" sz="2400" dirty="0"/>
              <a:t>એકવાર </a:t>
            </a:r>
            <a:r>
              <a:rPr lang="gu-IN" sz="2400" dirty="0" smtClean="0"/>
              <a:t>દેડકો, પીલું</a:t>
            </a:r>
            <a:r>
              <a:rPr lang="gu-IN" sz="2400" dirty="0"/>
              <a:t>, ઉંદર, કીડી અને ભમરો ફરવા નીકળ્યા હતા.</a:t>
            </a:r>
          </a:p>
          <a:p>
            <a:endParaRPr lang="en-IN" dirty="0"/>
          </a:p>
        </p:txBody>
      </p:sp>
      <p:sp>
        <p:nvSpPr>
          <p:cNvPr id="5" name="AutoShape 2" descr="What is the English name of the insect called Bhavra in Hindi? - Quora"/>
          <p:cNvSpPr>
            <a:spLocks noChangeAspect="1" noChangeArrowheads="1"/>
          </p:cNvSpPr>
          <p:nvPr/>
        </p:nvSpPr>
        <p:spPr bwMode="auto">
          <a:xfrm>
            <a:off x="1644741" y="6523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173" y="1689353"/>
            <a:ext cx="1692676" cy="12516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480" y="1689353"/>
            <a:ext cx="1871892" cy="1501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581" y="3535696"/>
            <a:ext cx="2246693" cy="11556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105" y="3502369"/>
            <a:ext cx="896112" cy="1371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275" y="3005980"/>
            <a:ext cx="2316105" cy="186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7989" y="300445"/>
            <a:ext cx="9636623" cy="6387737"/>
          </a:xfrm>
        </p:spPr>
        <p:txBody>
          <a:bodyPr/>
          <a:lstStyle/>
          <a:p>
            <a:r>
              <a:rPr lang="gu-IN" sz="2400" dirty="0"/>
              <a:t>ફરતા-ફરતા તેઓ તળાવ કિનારે આવી પહોચ્યાં. તળાવ માં પાણી જોઇને દેડકાભાઈ ને તરવા ની </a:t>
            </a:r>
            <a:r>
              <a:rPr lang="gu-IN" sz="2400" dirty="0" smtClean="0"/>
              <a:t>ઈચ્છા </a:t>
            </a:r>
            <a:r>
              <a:rPr lang="gu-IN" sz="2400" dirty="0"/>
              <a:t>થઇ ગઈ</a:t>
            </a:r>
            <a:r>
              <a:rPr lang="gu-IN" sz="2400" dirty="0" smtClean="0"/>
              <a:t>.</a:t>
            </a:r>
          </a:p>
          <a:p>
            <a:pPr marL="0" indent="0">
              <a:buNone/>
            </a:pPr>
            <a:endParaRPr lang="en-IN" sz="2400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algn="just"/>
            <a:r>
              <a:rPr lang="gu-IN" sz="2400" dirty="0"/>
              <a:t>દેડકાભાઈ એ તેના મિત્રો (પીલું, ઉંદર, કીડી અને ભમરો) ને તળાવ ના પાણી માં તરવા માટે કહેતા- કહેતા </a:t>
            </a:r>
            <a:r>
              <a:rPr lang="gu-IN" sz="2400" dirty="0" smtClean="0"/>
              <a:t>તે </a:t>
            </a:r>
            <a:r>
              <a:rPr lang="gu-IN" sz="2400" dirty="0"/>
              <a:t>તો ‘છપાક’ કરતા પાણીમાં કુદી પડ્યા</a:t>
            </a:r>
            <a:r>
              <a:rPr lang="gu-IN" sz="2400" dirty="0" smtClean="0"/>
              <a:t>.</a:t>
            </a:r>
            <a:r>
              <a:rPr lang="gu-IN" sz="2400" dirty="0"/>
              <a:t> પરંતુ પાણીમાં તો ખાલી દેડકાભાઇ ને જ તરતા આવડતું હતું બાકી બધાં પ્રાણીઓને તો તરતાં આવડતું જ નહતું.</a:t>
            </a:r>
          </a:p>
          <a:p>
            <a:pPr marL="0" indent="0">
              <a:buNone/>
            </a:pPr>
            <a:endParaRPr lang="gu-IN" dirty="0"/>
          </a:p>
          <a:p>
            <a:endParaRPr lang="en-IN" dirty="0" smtClean="0"/>
          </a:p>
          <a:p>
            <a:endParaRPr lang="en-IN" dirty="0"/>
          </a:p>
          <a:p>
            <a:endParaRPr lang="gu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51" y="1136469"/>
            <a:ext cx="8536219" cy="305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869" y="365760"/>
            <a:ext cx="9453743" cy="6008914"/>
          </a:xfrm>
        </p:spPr>
        <p:txBody>
          <a:bodyPr>
            <a:normAutofit/>
          </a:bodyPr>
          <a:lstStyle/>
          <a:p>
            <a:pPr algn="just"/>
            <a:r>
              <a:rPr lang="gu-IN" sz="2400" dirty="0" smtClean="0"/>
              <a:t>દેડકો </a:t>
            </a:r>
            <a:r>
              <a:rPr lang="gu-IN" sz="2400" dirty="0" smtClean="0"/>
              <a:t>તો પાણીમાં તરવા </a:t>
            </a:r>
            <a:r>
              <a:rPr lang="gu-IN" sz="2400" dirty="0" smtClean="0"/>
              <a:t>લાગ્યો. તેને તરતો </a:t>
            </a:r>
            <a:r>
              <a:rPr lang="gu-IN" sz="2400" dirty="0" smtClean="0"/>
              <a:t>જોઇને પીલું</a:t>
            </a:r>
            <a:r>
              <a:rPr lang="gu-IN" sz="2400" dirty="0" smtClean="0"/>
              <a:t>, ઉંદર, કીડી </a:t>
            </a:r>
            <a:r>
              <a:rPr lang="gu-IN" sz="2400" dirty="0" smtClean="0"/>
              <a:t>અને ભમરાને તો બહુ ખરાબ </a:t>
            </a:r>
            <a:r>
              <a:rPr lang="gu-IN" sz="2400" dirty="0" smtClean="0"/>
              <a:t>લાગ્યું. બધાએ </a:t>
            </a:r>
            <a:r>
              <a:rPr lang="gu-IN" sz="2400" dirty="0" smtClean="0"/>
              <a:t>નક્કી કર્યું કે આનો કંઈક તો ઉપાય શોધવો જ પડશે. તેથી તેમણે નાવડી બનાવવાનું નક્કી કર્યું</a:t>
            </a:r>
            <a:r>
              <a:rPr lang="gu-IN" sz="2400" dirty="0" smtClean="0"/>
              <a:t>.</a:t>
            </a:r>
            <a:endParaRPr lang="en-IN" sz="2400" dirty="0" smtClean="0"/>
          </a:p>
          <a:p>
            <a:pPr algn="just"/>
            <a:endParaRPr lang="en-IN" sz="2400" dirty="0"/>
          </a:p>
          <a:p>
            <a:pPr algn="just"/>
            <a:endParaRPr lang="en-IN" sz="2400" dirty="0" smtClean="0"/>
          </a:p>
          <a:p>
            <a:pPr algn="just"/>
            <a:endParaRPr lang="en-IN" sz="2400" dirty="0"/>
          </a:p>
          <a:p>
            <a:pPr algn="just"/>
            <a:endParaRPr lang="en-IN" sz="2400" dirty="0" smtClean="0"/>
          </a:p>
          <a:p>
            <a:pPr marL="0" indent="0" algn="just">
              <a:buNone/>
            </a:pPr>
            <a:endParaRPr lang="en-IN" sz="2400" dirty="0" smtClean="0"/>
          </a:p>
          <a:p>
            <a:pPr marL="0" indent="0" algn="just">
              <a:buNone/>
            </a:pPr>
            <a:endParaRPr lang="en-IN" sz="2400" dirty="0" smtClean="0"/>
          </a:p>
          <a:p>
            <a:pPr marL="0" indent="0" algn="just">
              <a:buNone/>
            </a:pPr>
            <a:endParaRPr lang="gu-IN" sz="2400" dirty="0" smtClean="0"/>
          </a:p>
          <a:p>
            <a:pPr algn="just"/>
            <a:r>
              <a:rPr lang="gu-IN" sz="2400" dirty="0" smtClean="0"/>
              <a:t>નાવડી બનાવવા માટે પીલું પાંદડું લાવ્યું અને ઉંદર એક નારીયેળીની કાચલી લાવ્યું, કીડી લાવી દોરાનો ટુકડો અને ભમરો લાવ્યો લાકડી.      </a:t>
            </a:r>
            <a:endParaRPr lang="en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740" y="1558189"/>
            <a:ext cx="1611494" cy="16114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35" y="1673341"/>
            <a:ext cx="1988915" cy="13811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950" y="3370217"/>
            <a:ext cx="2168268" cy="1496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03" y="2248785"/>
            <a:ext cx="3138760" cy="25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7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78823"/>
            <a:ext cx="8915400" cy="5532399"/>
          </a:xfrm>
        </p:spPr>
        <p:txBody>
          <a:bodyPr/>
          <a:lstStyle/>
          <a:p>
            <a:r>
              <a:rPr lang="gu-IN" sz="2400" dirty="0" smtClean="0"/>
              <a:t>તેઓ બધાં ભેગા મળીને નાવડી બનાવવા લાગ્યા</a:t>
            </a:r>
            <a:r>
              <a:rPr lang="gu-IN" sz="2400" dirty="0" smtClean="0"/>
              <a:t>.</a:t>
            </a:r>
            <a:endParaRPr lang="en-IN" sz="2400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gu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521" y="1071155"/>
            <a:ext cx="9683933" cy="544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54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7509" y="1852385"/>
            <a:ext cx="8915400" cy="5610776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algn="just"/>
            <a:r>
              <a:rPr lang="gu-IN" sz="2400" dirty="0" smtClean="0"/>
              <a:t>નાવડી </a:t>
            </a:r>
            <a:r>
              <a:rPr lang="gu-IN" sz="2400" dirty="0"/>
              <a:t>તૈયાર થઇ જતા તેને પાણીમાં ઉતારી અને પીલું, ઉંદર,કીડી અને ભમરો </a:t>
            </a:r>
            <a:r>
              <a:rPr lang="gu-IN" sz="2400" dirty="0" smtClean="0"/>
              <a:t>તેમાં બેસી </a:t>
            </a:r>
            <a:r>
              <a:rPr lang="gu-IN" sz="2400" dirty="0"/>
              <a:t>ગયા અને નાવડી </a:t>
            </a:r>
            <a:r>
              <a:rPr lang="gu-IN" sz="2400" dirty="0" smtClean="0"/>
              <a:t>ને પાણીમાં તરવા મૂકી.</a:t>
            </a:r>
            <a:endParaRPr lang="gu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858" y="321491"/>
            <a:ext cx="7344229" cy="421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6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737" y="352697"/>
            <a:ext cx="9688875" cy="6100354"/>
          </a:xfrm>
        </p:spPr>
        <p:txBody>
          <a:bodyPr/>
          <a:lstStyle/>
          <a:p>
            <a:pPr algn="just"/>
            <a:r>
              <a:rPr lang="gu-IN" sz="2400" dirty="0"/>
              <a:t>દેડકાભાઈ તો જોતા જ રહી ગયા એમને તો પાણીમાંથી </a:t>
            </a:r>
            <a:r>
              <a:rPr lang="gu-IN" sz="2400" dirty="0" smtClean="0"/>
              <a:t>માથું </a:t>
            </a:r>
            <a:r>
              <a:rPr lang="gu-IN" sz="2400" dirty="0"/>
              <a:t>બહાર કાઢીને જોયું તો બધાં નાવડીમાં બેસીને જતા હતા</a:t>
            </a:r>
            <a:r>
              <a:rPr lang="gu-IN" sz="2400" dirty="0" smtClean="0"/>
              <a:t>.</a:t>
            </a:r>
            <a:endParaRPr lang="en-IN" sz="2400" dirty="0" smtClean="0"/>
          </a:p>
          <a:p>
            <a:pPr marL="0" indent="0" algn="just">
              <a:buNone/>
            </a:pPr>
            <a:endParaRPr lang="en-IN" sz="2400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endParaRPr lang="gu-IN" sz="2400" dirty="0"/>
          </a:p>
          <a:p>
            <a:r>
              <a:rPr lang="gu-IN" sz="2400" dirty="0"/>
              <a:t>તેમણે તો</a:t>
            </a:r>
            <a:r>
              <a:rPr lang="en-IN" sz="2400" dirty="0"/>
              <a:t> </a:t>
            </a:r>
            <a:r>
              <a:rPr lang="gu-IN" sz="2400" dirty="0"/>
              <a:t>‘છપાક’</a:t>
            </a:r>
            <a:r>
              <a:rPr lang="en-IN" sz="2400" dirty="0"/>
              <a:t> </a:t>
            </a:r>
            <a:r>
              <a:rPr lang="gu-IN" sz="2400" dirty="0"/>
              <a:t>કરીને કુદકો માર્યો પણ નાવડી પકડી </a:t>
            </a:r>
            <a:r>
              <a:rPr lang="gu-IN" sz="2400" dirty="0" smtClean="0"/>
              <a:t>શક્યા </a:t>
            </a:r>
            <a:r>
              <a:rPr lang="gu-IN" sz="2400" dirty="0"/>
              <a:t>નહિ. </a:t>
            </a:r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749" y="1345474"/>
            <a:ext cx="8739051" cy="386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5136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</TotalTime>
  <Words>263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Century Gothic</vt:lpstr>
      <vt:lpstr>Shruti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Grammer  - Session</dc:title>
  <dc:creator>milanagoswami87@hotmail.com</dc:creator>
  <cp:lastModifiedBy>milanagoswami87@hotmail.com</cp:lastModifiedBy>
  <cp:revision>17</cp:revision>
  <dcterms:created xsi:type="dcterms:W3CDTF">2020-05-12T15:25:23Z</dcterms:created>
  <dcterms:modified xsi:type="dcterms:W3CDTF">2020-05-24T06:45:07Z</dcterms:modified>
</cp:coreProperties>
</file>