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8" r:id="rId4"/>
    <p:sldId id="262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FCB85-234E-4409-AC4A-F8536E431ABB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07CA4-950B-4FEF-8498-7C3B32CE95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05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FF02-792B-4FC9-A1E4-B98F81BBCC08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946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FF02-792B-4FC9-A1E4-B98F81BBCC08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15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0501" y="642938"/>
            <a:ext cx="7231063" cy="1295400"/>
          </a:xfrm>
        </p:spPr>
        <p:txBody>
          <a:bodyPr rtlCol="0">
            <a:no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800" dirty="0">
                <a:latin typeface="Arial Black" panose="020B0A04020102020204" pitchFamily="34" charset="0"/>
              </a:rPr>
              <a:t>I B PATEL ENGLISH SCHOOL</a:t>
            </a:r>
          </a:p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800" dirty="0">
                <a:latin typeface="Arial Black" panose="020B0A04020102020204" pitchFamily="34" charset="0"/>
              </a:rPr>
              <a:t>(PRIMARY SECTION)</a:t>
            </a:r>
            <a:endParaRPr lang="en-IN" sz="2800" dirty="0">
              <a:latin typeface="Arial Black" panose="020B0A040201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13125" y="1957389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 Black" panose="020B0A04020102020204" pitchFamily="34" charset="0"/>
              </a:rPr>
              <a:t>               CLASS – 6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413125" y="25908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FF66"/>
                </a:solidFill>
                <a:latin typeface="Arial Black" panose="020B0A04020102020204" pitchFamily="34" charset="0"/>
              </a:rPr>
              <a:t>               SUBJECT - </a:t>
            </a:r>
            <a:r>
              <a:rPr lang="en-US" altLang="en-US" sz="1800" dirty="0" smtClean="0">
                <a:solidFill>
                  <a:srgbClr val="99FF66"/>
                </a:solidFill>
                <a:latin typeface="Arial Black" panose="020B0A04020102020204" pitchFamily="34" charset="0"/>
              </a:rPr>
              <a:t>HINDI</a:t>
            </a:r>
            <a:endParaRPr lang="en-US" altLang="en-US" sz="1800" dirty="0">
              <a:solidFill>
                <a:srgbClr val="99FF66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5363" y="3389314"/>
            <a:ext cx="457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       CHAPTER – 1</a:t>
            </a:r>
          </a:p>
          <a:p>
            <a:pPr algn="ctr">
              <a:defRPr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3125" y="450215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    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i-IN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दयालु शिकारी  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500064"/>
            <a:ext cx="8255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9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i-IN" sz="9800" dirty="0" smtClean="0">
                <a:solidFill>
                  <a:srgbClr val="0070C0"/>
                </a:solidFill>
              </a:rPr>
              <a:t>संज्ञा</a:t>
            </a:r>
            <a:r>
              <a:rPr lang="hi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किसी व्यक्ति, वस्तु, स्थान, जाति या गुण का नाम बताने वाले शब्दों को संज्ञा कहते है|</a:t>
            </a:r>
          </a:p>
          <a:p>
            <a:r>
              <a:rPr lang="hi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जैसे – राम, घोडा, मेज, दिल्ली आदि </a:t>
            </a:r>
          </a:p>
          <a:p>
            <a:r>
              <a:rPr lang="hi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नोट- यहाँ ध्यान देने वाली बात यह है कि संज्ञा में वस्तु के अंतर्गत सभी पशु पक्षी, त्योहार, धर्म, दिनों के नाम भी आ जाते हैं| </a:t>
            </a:r>
            <a:endParaRPr lang="en-IN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17566"/>
            <a:ext cx="4970469" cy="1787434"/>
          </a:xfrm>
        </p:spPr>
        <p:txBody>
          <a:bodyPr>
            <a:normAutofit/>
          </a:bodyPr>
          <a:lstStyle/>
          <a:p>
            <a:r>
              <a:rPr lang="hi-IN" sz="4900" dirty="0" smtClean="0"/>
              <a:t>जैसे की </a:t>
            </a:r>
            <a:r>
              <a:rPr lang="hi-IN" sz="6000" dirty="0" smtClean="0"/>
              <a:t/>
            </a:r>
            <a:br>
              <a:rPr lang="hi-IN" sz="6000" dirty="0" smtClean="0"/>
            </a:br>
            <a:r>
              <a:rPr lang="hi-IN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मीना</a:t>
            </a:r>
            <a:r>
              <a:rPr lang="hi-IN" sz="6000" dirty="0" smtClean="0"/>
              <a:t> </a:t>
            </a:r>
            <a:r>
              <a:rPr lang="hi-IN" sz="4800" dirty="0" smtClean="0"/>
              <a:t>पढ़ रही है| </a:t>
            </a:r>
            <a:endParaRPr lang="en-IN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40" y="0"/>
            <a:ext cx="3294390" cy="29783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69" y="3122023"/>
            <a:ext cx="3291840" cy="3291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9623" y="3631474"/>
            <a:ext cx="4637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गुलाब</a:t>
            </a:r>
            <a:r>
              <a:rPr lang="hi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i-IN" sz="4800" dirty="0" smtClean="0"/>
              <a:t>का फुल मुझे पसंद है|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43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404664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hi-IN" dirty="0">
                <a:solidFill>
                  <a:srgbClr val="7030A0"/>
                </a:solidFill>
              </a:rPr>
              <a:t>वस्तुओं के नाम-पुस्तक,कलम,पानी,तेल आदि|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7688" y="4797152"/>
            <a:ext cx="6008712" cy="84164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1" name="Picture 3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8" y="2708920"/>
            <a:ext cx="2808311" cy="15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UKHPAL\AppData\Local\Microsoft\Windows\INetCache\IE\0C4NL6SR\Cross_FOUNTAIN_PEN_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78" y="3163610"/>
            <a:ext cx="889245" cy="5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UKHPAL\AppData\Local\Microsoft\Windows\INetCache\IE\0C4NL6SR\Cross_FOUNTAIN_PEN_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78" y="2708920"/>
            <a:ext cx="411703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UKHPAL\AppData\Local\Microsoft\Windows\INetCache\IE\0C4NL6SR\Water_drop_impact_on_a_water-surface_-_(1)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4797152"/>
            <a:ext cx="64087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3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76673"/>
            <a:ext cx="7772400" cy="2664296"/>
          </a:xfrm>
        </p:spPr>
        <p:txBody>
          <a:bodyPr/>
          <a:lstStyle/>
          <a:p>
            <a:r>
              <a:rPr lang="hi-IN" dirty="0">
                <a:solidFill>
                  <a:srgbClr val="00B0F0"/>
                </a:solidFill>
              </a:rPr>
              <a:t>स्थानों के नाम-आगरा,दिल्ली,जयपुर,मुंबई आदि|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5" name="Picture 3" descr="C:\Users\SUKHPAL\AppData\Local\Microsoft\Windows\INetCache\IE\2MVUHQGR\1024px-Red-Fort,Delh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627784" cy="29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UKHPAL\AppData\Local\Microsoft\Windows\INetCache\IE\2MVUHQGR\Taj_Mahal_in_March_200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429000"/>
            <a:ext cx="3240360" cy="29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UKHPAL\AppData\Local\Microsoft\Windows\INetCache\IE\2MVUHQGR\Hawa_Mahal,_Jaipur,_Indi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428999"/>
            <a:ext cx="2664296" cy="29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9" y="624110"/>
            <a:ext cx="10411097" cy="1280890"/>
          </a:xfrm>
        </p:spPr>
        <p:txBody>
          <a:bodyPr/>
          <a:lstStyle/>
          <a:p>
            <a:r>
              <a:rPr lang="hi-IN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निचे दिए गए वाक्योंमें से जो संज्ञा है उन्हें रेखांकित कीजिए|</a:t>
            </a:r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109" y="1905000"/>
            <a:ext cx="9819503" cy="4006222"/>
          </a:xfrm>
        </p:spPr>
        <p:txBody>
          <a:bodyPr>
            <a:normAutofit/>
          </a:bodyPr>
          <a:lstStyle/>
          <a:p>
            <a:r>
              <a:rPr lang="hi-IN" sz="3600" dirty="0" smtClean="0"/>
              <a:t>बच्चे गेंद से खेल रहे है|</a:t>
            </a:r>
          </a:p>
          <a:p>
            <a:r>
              <a:rPr lang="hi-IN" sz="3600" dirty="0" smtClean="0"/>
              <a:t>टेबल पर किताब रखी है|</a:t>
            </a:r>
          </a:p>
          <a:p>
            <a:r>
              <a:rPr lang="hi-IN" sz="3600" dirty="0" smtClean="0"/>
              <a:t>कोयल गाना गा रही है|</a:t>
            </a:r>
          </a:p>
          <a:p>
            <a:r>
              <a:rPr lang="hi-IN" sz="3600" dirty="0" smtClean="0"/>
              <a:t>दिल्ली भारत की राजधानी है|</a:t>
            </a:r>
          </a:p>
          <a:p>
            <a:r>
              <a:rPr lang="hi-IN" sz="3600" dirty="0" smtClean="0"/>
              <a:t>वह अंकित की घडी है|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875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</TotalTime>
  <Words>149</Words>
  <Application>Microsoft Office PowerPoint</Application>
  <PresentationFormat>Widescreen</PresentationFormat>
  <Paragraphs>22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Century Gothic</vt:lpstr>
      <vt:lpstr>Mangal</vt:lpstr>
      <vt:lpstr>Wingdings 3</vt:lpstr>
      <vt:lpstr>Wisp</vt:lpstr>
      <vt:lpstr>PowerPoint Presentation</vt:lpstr>
      <vt:lpstr>संज्ञा </vt:lpstr>
      <vt:lpstr>जैसे की  मीना पढ़ रही है| </vt:lpstr>
      <vt:lpstr>वस्तुओं के नाम-पुस्तक,कलम,पानी,तेल आदि|</vt:lpstr>
      <vt:lpstr>स्थानों के नाम-आगरा,दिल्ली,जयपुर,मुंबई आदि|</vt:lpstr>
      <vt:lpstr>निचे दिए गए वाक्योंमें से जो संज्ञा है उन्हें रेखांकित कीजिए|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Grammer  - Session</dc:title>
  <dc:creator>milanagoswami87@hotmail.com</dc:creator>
  <cp:lastModifiedBy>milanagoswami87@hotmail.com</cp:lastModifiedBy>
  <cp:revision>13</cp:revision>
  <dcterms:created xsi:type="dcterms:W3CDTF">2020-05-12T15:25:23Z</dcterms:created>
  <dcterms:modified xsi:type="dcterms:W3CDTF">2020-05-24T08:21:02Z</dcterms:modified>
</cp:coreProperties>
</file>