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I.B.PATEL ENGLISH SCHOOL </a:t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SANSKRIT STD 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LESSON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143000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Vandana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endParaRPr lang="en-US" sz="4800" dirty="0">
              <a:solidFill>
                <a:schemeClr val="accent2"/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85725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Words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Namo</a:t>
            </a:r>
            <a:r>
              <a:rPr lang="en-US" dirty="0" smtClean="0"/>
              <a:t> </a:t>
            </a:r>
            <a:r>
              <a:rPr lang="en-US" dirty="0" err="1" smtClean="0"/>
              <a:t>Namah</a:t>
            </a:r>
            <a:endParaRPr lang="en-US" dirty="0" smtClean="0"/>
          </a:p>
          <a:p>
            <a:r>
              <a:rPr lang="en-US" dirty="0" smtClean="0"/>
              <a:t>Dip </a:t>
            </a:r>
            <a:r>
              <a:rPr lang="en-US" dirty="0" err="1" smtClean="0"/>
              <a:t>Jyoti</a:t>
            </a:r>
            <a:endParaRPr lang="en-US" dirty="0" smtClean="0"/>
          </a:p>
          <a:p>
            <a:r>
              <a:rPr lang="en-US" dirty="0" err="1" smtClean="0"/>
              <a:t>Paramanandam</a:t>
            </a:r>
            <a:endParaRPr lang="en-US" dirty="0" smtClean="0"/>
          </a:p>
          <a:p>
            <a:r>
              <a:rPr lang="en-US" dirty="0" err="1" smtClean="0"/>
              <a:t>Madhavam</a:t>
            </a:r>
            <a:endParaRPr lang="en-US" dirty="0" smtClean="0"/>
          </a:p>
          <a:p>
            <a:r>
              <a:rPr lang="en-US" dirty="0" err="1" smtClean="0"/>
              <a:t>Yatkrupa</a:t>
            </a:r>
            <a:endParaRPr lang="en-US" dirty="0" smtClean="0"/>
          </a:p>
          <a:p>
            <a:r>
              <a:rPr lang="en-US" dirty="0" err="1" smtClean="0"/>
              <a:t>Archana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Stuti</a:t>
            </a:r>
            <a:endParaRPr lang="en-US" dirty="0" smtClean="0"/>
          </a:p>
          <a:p>
            <a:r>
              <a:rPr lang="en-US" dirty="0" err="1" smtClean="0"/>
              <a:t>Prarthana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410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Ya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Devi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Sarvbhuteshu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Vidyarupen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Sansthita</a:t>
            </a: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Namastasai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Namastasai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Namastasai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Namo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Namah</a:t>
            </a: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   This </a:t>
            </a:r>
            <a:r>
              <a:rPr lang="en-US" dirty="0" err="1" smtClean="0">
                <a:solidFill>
                  <a:srgbClr val="FF0000"/>
                </a:solidFill>
              </a:rPr>
              <a:t>shlok</a:t>
            </a:r>
            <a:r>
              <a:rPr lang="en-US" dirty="0" smtClean="0">
                <a:solidFill>
                  <a:srgbClr val="FF0000"/>
                </a:solidFill>
              </a:rPr>
              <a:t> is taken from the </a:t>
            </a:r>
            <a:r>
              <a:rPr lang="en-US" dirty="0" err="1" smtClean="0">
                <a:solidFill>
                  <a:srgbClr val="FF0000"/>
                </a:solidFill>
              </a:rPr>
              <a:t>Rigved</a:t>
            </a:r>
            <a:r>
              <a:rPr lang="en-US" dirty="0" smtClean="0">
                <a:solidFill>
                  <a:srgbClr val="FF0000"/>
                </a:solidFill>
              </a:rPr>
              <a:t> .Here we are Praying Goddess </a:t>
            </a:r>
            <a:r>
              <a:rPr lang="en-US" dirty="0" err="1" smtClean="0">
                <a:solidFill>
                  <a:srgbClr val="FF0000"/>
                </a:solidFill>
              </a:rPr>
              <a:t>Saraswati</a:t>
            </a:r>
            <a:r>
              <a:rPr lang="en-US" dirty="0" smtClean="0">
                <a:solidFill>
                  <a:srgbClr val="FF0000"/>
                </a:solidFill>
              </a:rPr>
              <a:t> . Devi is blessing on all the animals. Devi  resides ,lives in all the animals in the form of knowledge. We are again and again bowing down to </a:t>
            </a:r>
            <a:r>
              <a:rPr lang="en-US" dirty="0" err="1" smtClean="0">
                <a:solidFill>
                  <a:srgbClr val="FF0000"/>
                </a:solidFill>
              </a:rPr>
              <a:t>Saraswati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Devi.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err="1" smtClean="0"/>
              <a:t>Pathami</a:t>
            </a:r>
            <a:r>
              <a:rPr lang="en-US" dirty="0" smtClean="0"/>
              <a:t> </a:t>
            </a:r>
            <a:r>
              <a:rPr lang="en-US" dirty="0" err="1" smtClean="0"/>
              <a:t>Sanskitam</a:t>
            </a:r>
            <a:r>
              <a:rPr lang="en-US" dirty="0" smtClean="0"/>
              <a:t> </a:t>
            </a:r>
            <a:r>
              <a:rPr lang="en-US" dirty="0" err="1" smtClean="0"/>
              <a:t>Nityam.Vadami</a:t>
            </a:r>
            <a:r>
              <a:rPr lang="en-US" dirty="0" smtClean="0"/>
              <a:t> </a:t>
            </a:r>
            <a:r>
              <a:rPr lang="en-US" dirty="0" err="1" smtClean="0"/>
              <a:t>Sanskritam</a:t>
            </a:r>
            <a:r>
              <a:rPr lang="en-US" dirty="0" smtClean="0"/>
              <a:t> </a:t>
            </a:r>
            <a:r>
              <a:rPr lang="en-US" dirty="0" err="1" smtClean="0"/>
              <a:t>Sada.Dhyayami</a:t>
            </a:r>
            <a:r>
              <a:rPr lang="en-US" dirty="0" smtClean="0"/>
              <a:t> </a:t>
            </a:r>
            <a:r>
              <a:rPr lang="en-US" dirty="0" err="1" smtClean="0"/>
              <a:t>Sanskritam</a:t>
            </a:r>
            <a:r>
              <a:rPr lang="en-US" dirty="0" smtClean="0"/>
              <a:t> </a:t>
            </a:r>
            <a:r>
              <a:rPr lang="en-US" dirty="0" err="1" smtClean="0"/>
              <a:t>Samyak,Vande</a:t>
            </a:r>
            <a:r>
              <a:rPr lang="en-US" dirty="0" smtClean="0"/>
              <a:t> </a:t>
            </a:r>
            <a:r>
              <a:rPr lang="en-US" dirty="0" err="1" smtClean="0"/>
              <a:t>Sanskit</a:t>
            </a:r>
            <a:r>
              <a:rPr lang="en-US" dirty="0" smtClean="0"/>
              <a:t> </a:t>
            </a:r>
            <a:r>
              <a:rPr lang="en-US" dirty="0" err="1" smtClean="0"/>
              <a:t>Mataram</a:t>
            </a:r>
            <a:r>
              <a:rPr lang="en-US" dirty="0" smtClean="0"/>
              <a:t>.</a:t>
            </a:r>
          </a:p>
          <a:p>
            <a:pPr algn="ctr">
              <a:buNone/>
            </a:pPr>
            <a:r>
              <a:rPr lang="en-US" dirty="0" smtClean="0"/>
              <a:t>Actually Sanskrit is considered the mother of all the languages as it was national language of Bharat before the attackers .NASA also accepted that it’s a clear language in all the language .here it is mentioned that everyday I will read </a:t>
            </a:r>
            <a:r>
              <a:rPr lang="en-US" dirty="0" err="1" smtClean="0"/>
              <a:t>Sanskrit,Speak</a:t>
            </a:r>
            <a:r>
              <a:rPr lang="en-US" dirty="0" smtClean="0"/>
              <a:t> Sanskrit and also meditate about it </a:t>
            </a:r>
            <a:r>
              <a:rPr lang="en-US" dirty="0" err="1" smtClean="0"/>
              <a:t>well.I</a:t>
            </a:r>
            <a:r>
              <a:rPr lang="en-US" dirty="0" smtClean="0"/>
              <a:t> also bow down to the mother Sanskrit.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Shubham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karotu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Kalyanam,Arogyam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Dhansampadam,Shatru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Buddhi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Vinasaya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Dipjyoti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Namostute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…</a:t>
            </a:r>
          </a:p>
          <a:p>
            <a:pPr algn="ctr">
              <a:buNone/>
            </a:pPr>
            <a:r>
              <a:rPr lang="en-US" dirty="0" smtClean="0">
                <a:solidFill>
                  <a:srgbClr val="7030A0"/>
                </a:solidFill>
              </a:rPr>
              <a:t>We are bowing down to the lustrous lamp which Spread light into darkness. we also wish that all become auspicious and good .My health and wealth also increase. I urge you to destroy all evil thoughts which come into my  mind 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err="1" smtClean="0">
                <a:solidFill>
                  <a:schemeClr val="accent5"/>
                </a:solidFill>
              </a:rPr>
              <a:t>Mukam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karoti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vachalam</a:t>
            </a:r>
            <a:r>
              <a:rPr lang="en-US" dirty="0" smtClean="0">
                <a:solidFill>
                  <a:schemeClr val="accent5"/>
                </a:solidFill>
              </a:rPr>
              <a:t> ,</a:t>
            </a:r>
            <a:r>
              <a:rPr lang="en-US" dirty="0" err="1" smtClean="0">
                <a:solidFill>
                  <a:schemeClr val="accent5"/>
                </a:solidFill>
              </a:rPr>
              <a:t>Pangu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langhyate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Girim</a:t>
            </a:r>
            <a:r>
              <a:rPr lang="en-US" dirty="0" smtClean="0">
                <a:solidFill>
                  <a:schemeClr val="accent5"/>
                </a:solidFill>
              </a:rPr>
              <a:t> ,</a:t>
            </a:r>
            <a:r>
              <a:rPr lang="en-US" dirty="0" err="1" smtClean="0">
                <a:solidFill>
                  <a:schemeClr val="accent5"/>
                </a:solidFill>
              </a:rPr>
              <a:t>Yatkrupa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Tamah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Vande</a:t>
            </a:r>
            <a:r>
              <a:rPr lang="en-US" dirty="0" smtClean="0">
                <a:solidFill>
                  <a:schemeClr val="accent5"/>
                </a:solidFill>
              </a:rPr>
              <a:t> ,</a:t>
            </a:r>
            <a:r>
              <a:rPr lang="en-US" dirty="0" err="1" smtClean="0">
                <a:solidFill>
                  <a:schemeClr val="accent5"/>
                </a:solidFill>
              </a:rPr>
              <a:t>Parmanandam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Madhavam</a:t>
            </a:r>
            <a:r>
              <a:rPr lang="en-US" dirty="0" smtClean="0">
                <a:solidFill>
                  <a:schemeClr val="accent5"/>
                </a:solidFill>
              </a:rPr>
              <a:t>.</a:t>
            </a:r>
          </a:p>
          <a:p>
            <a:pPr algn="ctr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Madhavam</a:t>
            </a:r>
            <a:r>
              <a:rPr lang="en-US" dirty="0" smtClean="0">
                <a:solidFill>
                  <a:srgbClr val="FF0000"/>
                </a:solidFill>
              </a:rPr>
              <a:t> means God </a:t>
            </a:r>
            <a:r>
              <a:rPr lang="en-US" dirty="0" err="1" smtClean="0">
                <a:solidFill>
                  <a:srgbClr val="FF0000"/>
                </a:solidFill>
              </a:rPr>
              <a:t>Vishnu.We</a:t>
            </a:r>
            <a:r>
              <a:rPr lang="en-US" dirty="0" smtClean="0">
                <a:solidFill>
                  <a:srgbClr val="FF0000"/>
                </a:solidFill>
              </a:rPr>
              <a:t> pray to God Vishnu from his grace a dumb also can speak and a lame person can able to cross(</a:t>
            </a:r>
            <a:r>
              <a:rPr lang="en-US" dirty="0" err="1" smtClean="0">
                <a:solidFill>
                  <a:srgbClr val="FF0000"/>
                </a:solidFill>
              </a:rPr>
              <a:t>langhyate</a:t>
            </a:r>
            <a:r>
              <a:rPr lang="en-US" dirty="0" smtClean="0">
                <a:solidFill>
                  <a:srgbClr val="FF0000"/>
                </a:solidFill>
              </a:rPr>
              <a:t>) the mountain. (</a:t>
            </a:r>
            <a:r>
              <a:rPr lang="en-US" dirty="0" err="1" smtClean="0">
                <a:solidFill>
                  <a:srgbClr val="FF0000"/>
                </a:solidFill>
              </a:rPr>
              <a:t>Giri</a:t>
            </a:r>
            <a:r>
              <a:rPr lang="en-US" dirty="0" smtClean="0">
                <a:solidFill>
                  <a:srgbClr val="FF0000"/>
                </a:solidFill>
              </a:rPr>
              <a:t>).I always bow down to God Vishnu. </a:t>
            </a:r>
            <a:r>
              <a:rPr lang="en-US" dirty="0" err="1" smtClean="0">
                <a:solidFill>
                  <a:srgbClr val="FF0000"/>
                </a:solidFill>
              </a:rPr>
              <a:t>Param</a:t>
            </a:r>
            <a:r>
              <a:rPr lang="en-US" dirty="0" smtClean="0">
                <a:solidFill>
                  <a:srgbClr val="FF0000"/>
                </a:solidFill>
              </a:rPr>
              <a:t> means the best, </a:t>
            </a:r>
            <a:r>
              <a:rPr lang="en-US" dirty="0" err="1" smtClean="0">
                <a:solidFill>
                  <a:srgbClr val="FF0000"/>
                </a:solidFill>
              </a:rPr>
              <a:t>anand</a:t>
            </a:r>
            <a:r>
              <a:rPr lang="en-US" dirty="0" smtClean="0">
                <a:solidFill>
                  <a:srgbClr val="FF0000"/>
                </a:solidFill>
              </a:rPr>
              <a:t> means joy.   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 of stanza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Bowing </a:t>
            </a:r>
            <a:r>
              <a:rPr lang="en-US" dirty="0" err="1" smtClean="0"/>
              <a:t>Bowing</a:t>
            </a:r>
            <a:r>
              <a:rPr lang="en-US" dirty="0" smtClean="0"/>
              <a:t> again and again to </a:t>
            </a:r>
            <a:r>
              <a:rPr lang="en-US" dirty="0" smtClean="0"/>
              <a:t>Goddess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 existed in the form of learning in all </a:t>
            </a:r>
            <a:r>
              <a:rPr lang="en-US" dirty="0" smtClean="0"/>
              <a:t>the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 animals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Translation of stanza 2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7030A0"/>
                </a:solidFill>
              </a:rPr>
              <a:t>I always read Sanskrit</a:t>
            </a:r>
            <a:r>
              <a:rPr lang="en-US" dirty="0" smtClean="0">
                <a:solidFill>
                  <a:srgbClr val="7030A0"/>
                </a:solidFill>
              </a:rPr>
              <a:t>,</a:t>
            </a:r>
            <a:endParaRPr lang="en-US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7030A0"/>
                </a:solidFill>
              </a:rPr>
              <a:t>I always Speak Sanskrit</a:t>
            </a:r>
            <a:r>
              <a:rPr lang="en-US" dirty="0" smtClean="0">
                <a:solidFill>
                  <a:srgbClr val="7030A0"/>
                </a:solidFill>
              </a:rPr>
              <a:t>,</a:t>
            </a:r>
            <a:endParaRPr lang="en-US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7030A0"/>
                </a:solidFill>
              </a:rPr>
              <a:t>I meditate Sanskrit well </a:t>
            </a:r>
          </a:p>
          <a:p>
            <a:pPr algn="ctr">
              <a:buNone/>
            </a:pPr>
            <a:r>
              <a:rPr lang="en-US" dirty="0" smtClean="0">
                <a:solidFill>
                  <a:srgbClr val="7030A0"/>
                </a:solidFill>
              </a:rPr>
              <a:t>I </a:t>
            </a:r>
            <a:r>
              <a:rPr lang="en-US" dirty="0" smtClean="0">
                <a:solidFill>
                  <a:srgbClr val="7030A0"/>
                </a:solidFill>
              </a:rPr>
              <a:t>bow down to the mother Sanskrit language.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Translation of stanza 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O luster of the lamp .Do auspicious well </a:t>
            </a:r>
          </a:p>
          <a:p>
            <a:pPr algn="ctr"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wishing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healthy and wealthy bowing to you </a:t>
            </a:r>
          </a:p>
          <a:p>
            <a:pPr algn="ctr"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destroy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of enemy's evil thoughts.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Translation of stanza 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 bow to the Delightful God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Shri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Vishnu whose </a:t>
            </a:r>
          </a:p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grace makes the dumb speaking and gives </a:t>
            </a:r>
          </a:p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strength of crossing mountain to the </a:t>
            </a:r>
          </a:p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handicapped.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372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I.B.PATEL ENGLISH SCHOOL  SANSKRIT STD 7 LESSON 1</vt:lpstr>
      <vt:lpstr>Stanza 1</vt:lpstr>
      <vt:lpstr>Stanza 2</vt:lpstr>
      <vt:lpstr>Stanza 3</vt:lpstr>
      <vt:lpstr>Stanza 4</vt:lpstr>
      <vt:lpstr>Translation of stanza 1</vt:lpstr>
      <vt:lpstr>Translation of stanza 2</vt:lpstr>
      <vt:lpstr>Translation of stanza 3</vt:lpstr>
      <vt:lpstr>Translation of stanza 4</vt:lpstr>
      <vt:lpstr>Important Words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I.B.PATEL ENGLISH SCHOOL  SANSKRIT STD 7 LESSON 1</dc:title>
  <dc:creator>Home</dc:creator>
  <cp:lastModifiedBy>IBP-PC-06</cp:lastModifiedBy>
  <cp:revision>20</cp:revision>
  <dcterms:created xsi:type="dcterms:W3CDTF">2006-08-16T00:00:00Z</dcterms:created>
  <dcterms:modified xsi:type="dcterms:W3CDTF">2020-05-27T03:43:15Z</dcterms:modified>
</cp:coreProperties>
</file>