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7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400" y="685800"/>
            <a:ext cx="3429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46898"/>
            <a:ext cx="9144000" cy="139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52554"/>
            <a:ext cx="7315200" cy="1368822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24151"/>
            <a:ext cx="7315200" cy="514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488" y="3243263"/>
            <a:ext cx="22971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3243263"/>
            <a:ext cx="48799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2754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C1B6BC-65F6-49E1-9B43-B1CFE9976EE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501" y="482204"/>
            <a:ext cx="7231063" cy="971550"/>
          </a:xfrm>
        </p:spPr>
        <p:txBody>
          <a:bodyPr rtlCol="0">
            <a:noAutofit/>
          </a:bodyPr>
          <a:lstStyle/>
          <a:p>
            <a:pPr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800" dirty="0">
                <a:latin typeface="Arial Black" panose="020B0A04020102020204" pitchFamily="34" charset="0"/>
              </a:rPr>
              <a:t>I B PATEL ENGLISH SCHOOL</a:t>
            </a:r>
          </a:p>
          <a:p>
            <a:pPr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2800" dirty="0">
                <a:latin typeface="Arial Black" panose="020B0A04020102020204" pitchFamily="34" charset="0"/>
              </a:rPr>
              <a:t>(PRIMARY SECTION)</a:t>
            </a:r>
            <a:endParaRPr lang="en-IN" sz="2800" dirty="0">
              <a:latin typeface="Arial Black" panose="020B0A040201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889125" y="1468042"/>
            <a:ext cx="457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latin typeface="Arial Black" pitchFamily="34" charset="0"/>
              </a:rPr>
              <a:t>               CLASS – 7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889125" y="1943100"/>
            <a:ext cx="457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dirty="0">
                <a:solidFill>
                  <a:srgbClr val="99FF66"/>
                </a:solidFill>
                <a:latin typeface="Arial Black" pitchFamily="34" charset="0"/>
              </a:rPr>
              <a:t>               </a:t>
            </a:r>
            <a:r>
              <a:rPr lang="en-US" altLang="en-US" dirty="0">
                <a:solidFill>
                  <a:srgbClr val="00FF00"/>
                </a:solidFill>
                <a:latin typeface="Arial Black" pitchFamily="34" charset="0"/>
              </a:rPr>
              <a:t>SUBJECT - </a:t>
            </a:r>
            <a:r>
              <a:rPr lang="en-US" altLang="en-US" dirty="0" smtClean="0">
                <a:solidFill>
                  <a:srgbClr val="00FF00"/>
                </a:solidFill>
                <a:latin typeface="Arial Black" pitchFamily="34" charset="0"/>
              </a:rPr>
              <a:t>ENGLISH</a:t>
            </a:r>
            <a:endParaRPr lang="en-US" altLang="en-US" dirty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1363" y="25419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       </a:t>
            </a: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</a:rPr>
              <a:t>CHAPTER –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3376613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THREE QUESTIONS</a:t>
            </a:r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" y="375048"/>
            <a:ext cx="825500" cy="6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98679" y="192296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943600"/>
            <a:ext cx="9753600" cy="110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PresentationFormat>On-screen Show (16:9)</PresentationFormat>
  <Paragraphs>15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ASUS</cp:lastModifiedBy>
  <cp:revision>2</cp:revision>
  <dcterms:modified xsi:type="dcterms:W3CDTF">2020-05-18T12:48:22Z</dcterms:modified>
</cp:coreProperties>
</file>