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56" r:id="rId3"/>
    <p:sldId id="260" r:id="rId4"/>
    <p:sldId id="257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8352C-11CF-4349-AB49-B105C08E6882}" type="datetimeFigureOut">
              <a:rPr lang="en-US" smtClean="0"/>
              <a:pPr/>
              <a:t>2020-05-17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F8378-31DA-45A3-83E6-37F7E41C1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8378-31DA-45A3-83E6-37F7E41C12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8378-31DA-45A3-83E6-37F7E41C122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85E-289F-46BB-B8FB-6A5E9D19095D}" type="datetimeFigureOut">
              <a:rPr lang="en-US" smtClean="0"/>
              <a:pPr/>
              <a:t>2020-05-17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1B8A-FAD6-44EE-823C-EC90FE31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85E-289F-46BB-B8FB-6A5E9D19095D}" type="datetimeFigureOut">
              <a:rPr lang="en-US" smtClean="0"/>
              <a:pPr/>
              <a:t>2020-05-17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1B8A-FAD6-44EE-823C-EC90FE31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85E-289F-46BB-B8FB-6A5E9D19095D}" type="datetimeFigureOut">
              <a:rPr lang="en-US" smtClean="0"/>
              <a:pPr/>
              <a:t>2020-05-17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1B8A-FAD6-44EE-823C-EC90FE31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85E-289F-46BB-B8FB-6A5E9D19095D}" type="datetimeFigureOut">
              <a:rPr lang="en-US" smtClean="0"/>
              <a:pPr/>
              <a:t>2020-05-17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1B8A-FAD6-44EE-823C-EC90FE31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85E-289F-46BB-B8FB-6A5E9D19095D}" type="datetimeFigureOut">
              <a:rPr lang="en-US" smtClean="0"/>
              <a:pPr/>
              <a:t>2020-05-17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1B8A-FAD6-44EE-823C-EC90FE31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85E-289F-46BB-B8FB-6A5E9D19095D}" type="datetimeFigureOut">
              <a:rPr lang="en-US" smtClean="0"/>
              <a:pPr/>
              <a:t>2020-05-17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1B8A-FAD6-44EE-823C-EC90FE31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85E-289F-46BB-B8FB-6A5E9D19095D}" type="datetimeFigureOut">
              <a:rPr lang="en-US" smtClean="0"/>
              <a:pPr/>
              <a:t>2020-05-17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1B8A-FAD6-44EE-823C-EC90FE31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85E-289F-46BB-B8FB-6A5E9D19095D}" type="datetimeFigureOut">
              <a:rPr lang="en-US" smtClean="0"/>
              <a:pPr/>
              <a:t>2020-05-17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1B8A-FAD6-44EE-823C-EC90FE31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85E-289F-46BB-B8FB-6A5E9D19095D}" type="datetimeFigureOut">
              <a:rPr lang="en-US" smtClean="0"/>
              <a:pPr/>
              <a:t>2020-05-17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1B8A-FAD6-44EE-823C-EC90FE31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85E-289F-46BB-B8FB-6A5E9D19095D}" type="datetimeFigureOut">
              <a:rPr lang="en-US" smtClean="0"/>
              <a:pPr/>
              <a:t>2020-05-17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1B8A-FAD6-44EE-823C-EC90FE31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285E-289F-46BB-B8FB-6A5E9D19095D}" type="datetimeFigureOut">
              <a:rPr lang="en-US" smtClean="0"/>
              <a:pPr/>
              <a:t>2020-05-17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1B8A-FAD6-44EE-823C-EC90FE31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9285E-289F-46BB-B8FB-6A5E9D19095D}" type="datetimeFigureOut">
              <a:rPr lang="en-US" smtClean="0"/>
              <a:pPr/>
              <a:t>2020-05-17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81B8A-FAD6-44EE-823C-EC90FE31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ptbackgrounds.org/uploads/vintage-floral-borders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38200"/>
            <a:ext cx="125205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90800" y="990600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 B PATEL ENGLISH SCHOOL</a:t>
            </a:r>
          </a:p>
          <a:p>
            <a:pPr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(PRIMARY SECTION)</a:t>
            </a:r>
            <a:endParaRPr lang="en-IN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22098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solidFill>
                  <a:srgbClr val="FF6699"/>
                </a:solidFill>
                <a:latin typeface="Arial Black" pitchFamily="34" charset="0"/>
              </a:rPr>
              <a:t>    </a:t>
            </a:r>
            <a:r>
              <a:rPr lang="en-US" altLang="en-US" sz="2400" dirty="0" smtClean="0">
                <a:solidFill>
                  <a:srgbClr val="FF6699"/>
                </a:solidFill>
                <a:latin typeface="Arial Black" pitchFamily="34" charset="0"/>
              </a:rPr>
              <a:t>SUBJECT - HINDI</a:t>
            </a:r>
            <a:endParaRPr lang="en-US" sz="2400" dirty="0">
              <a:solidFill>
                <a:srgbClr val="FF6699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438400" y="2971800"/>
            <a:ext cx="5715000" cy="5333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 Black" pitchFamily="34" charset="0"/>
              </a:rPr>
              <a:t>CLASS - 7</a:t>
            </a:r>
            <a:endParaRPr lang="en-US" sz="2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3810000"/>
            <a:ext cx="3962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          </a:t>
            </a:r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CHAPTER – 1</a:t>
            </a:r>
          </a:p>
          <a:p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  </a:t>
            </a:r>
            <a:r>
              <a:rPr lang="hi-IN" sz="2400" dirty="0" smtClean="0">
                <a:solidFill>
                  <a:srgbClr val="7030A0"/>
                </a:solidFill>
                <a:latin typeface="Arial Black" pitchFamily="34" charset="0"/>
              </a:rPr>
              <a:t>चित्र के संग -संग (चित्रपाठ)</a:t>
            </a:r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876800" y="6096000"/>
            <a:ext cx="4724400" cy="609600"/>
          </a:xfrm>
        </p:spPr>
        <p:txBody>
          <a:bodyPr>
            <a:noAutofit/>
          </a:bodyPr>
          <a:lstStyle/>
          <a:p>
            <a:r>
              <a:rPr lang="hi-IN" sz="4400" dirty="0" smtClean="0">
                <a:solidFill>
                  <a:srgbClr val="FF0000"/>
                </a:solidFill>
              </a:rPr>
              <a:t>पहला चित्र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Flowers Powerpoint Templates - Free PPT Backgrounds and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Flowers Powerpoint Templates - Free PPT Backgrounds and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Flowers Powerpoint Templates - Free PPT Backgrounds and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Best 52+ Pink Floral PowerPoint Backgrounds on HipWallpaper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14400" y="990600"/>
            <a:ext cx="8229600" cy="5867400"/>
          </a:xfrm>
        </p:spPr>
        <p:txBody>
          <a:bodyPr>
            <a:normAutofit/>
          </a:bodyPr>
          <a:lstStyle/>
          <a:p>
            <a:r>
              <a:rPr lang="hi-IN" sz="2400" dirty="0" smtClean="0"/>
              <a:t>पहले चित्र में साइकिल की दुकानवाला साइकिल के टायर में पंप से हवा भर रहा है | </a:t>
            </a:r>
            <a:endParaRPr lang="en-US" sz="2400" dirty="0" smtClean="0"/>
          </a:p>
          <a:p>
            <a:r>
              <a:rPr lang="hi-IN" sz="2400" dirty="0" smtClean="0"/>
              <a:t>एक गुब्बारेवाला गुब्बारे बेचने जा रहा है</a:t>
            </a:r>
            <a:r>
              <a:rPr lang="en-US" sz="2400" dirty="0" smtClean="0"/>
              <a:t> |</a:t>
            </a:r>
            <a:r>
              <a:rPr lang="hi-IN" sz="2400" dirty="0" smtClean="0"/>
              <a:t> </a:t>
            </a:r>
            <a:endParaRPr lang="en-US" sz="2400" dirty="0" smtClean="0"/>
          </a:p>
          <a:p>
            <a:r>
              <a:rPr lang="hi-IN" sz="2400" dirty="0" smtClean="0"/>
              <a:t>एक कुँजड़िन टोकरी में सब्जियाँ लेकर उन्हें बेचने जा रही है | </a:t>
            </a:r>
            <a:endParaRPr lang="en-US" sz="2400" dirty="0" smtClean="0"/>
          </a:p>
          <a:p>
            <a:r>
              <a:rPr lang="hi-IN" sz="2400" dirty="0" smtClean="0"/>
              <a:t>एक</a:t>
            </a:r>
            <a:r>
              <a:rPr lang="en-US" sz="2400" dirty="0" smtClean="0"/>
              <a:t>  </a:t>
            </a:r>
            <a:r>
              <a:rPr lang="hi-IN" sz="2400" dirty="0" smtClean="0"/>
              <a:t>कुत्ता रस्ते में लेटा हुआ है | </a:t>
            </a:r>
            <a:endParaRPr lang="en-US" sz="2400" dirty="0" smtClean="0"/>
          </a:p>
          <a:p>
            <a:r>
              <a:rPr lang="hi-IN" sz="2400" dirty="0" smtClean="0"/>
              <a:t>दुकान के डंडे पर तोता बैठा हुआ है | </a:t>
            </a:r>
            <a:endParaRPr lang="en-US" sz="2400" dirty="0" smtClean="0"/>
          </a:p>
          <a:p>
            <a:r>
              <a:rPr lang="hi-IN" sz="2400" dirty="0" smtClean="0"/>
              <a:t>सड़क पर एक व्यक्ति बाइक पर बैठकर जा रहा है | </a:t>
            </a:r>
            <a:endParaRPr lang="en-US" sz="2400" dirty="0" smtClean="0"/>
          </a:p>
          <a:p>
            <a:r>
              <a:rPr lang="hi-IN" sz="2400" dirty="0" smtClean="0"/>
              <a:t>बाइक के पीछे एक रिक्शा जा रहा है</a:t>
            </a:r>
            <a:r>
              <a:rPr lang="en-US" sz="2400" dirty="0" smtClean="0"/>
              <a:t> </a:t>
            </a:r>
            <a:r>
              <a:rPr lang="hi-IN" sz="2400" dirty="0" smtClean="0"/>
              <a:t>| </a:t>
            </a:r>
            <a:endParaRPr lang="en-US" sz="2400" dirty="0" smtClean="0"/>
          </a:p>
          <a:p>
            <a:r>
              <a:rPr lang="hi-IN" sz="2400" dirty="0" smtClean="0"/>
              <a:t>रिक्शे में एक यात्री बैठा है</a:t>
            </a:r>
            <a:r>
              <a:rPr lang="en-US" sz="2400" dirty="0" smtClean="0"/>
              <a:t> </a:t>
            </a:r>
            <a:r>
              <a:rPr lang="hi-IN" sz="2400" dirty="0" smtClean="0"/>
              <a:t>| </a:t>
            </a:r>
            <a:endParaRPr lang="en-US" sz="2400" dirty="0" smtClean="0"/>
          </a:p>
          <a:p>
            <a:r>
              <a:rPr lang="hi-IN" sz="2400" dirty="0" smtClean="0"/>
              <a:t>रिक्शे के पीछे दो कारें है</a:t>
            </a:r>
            <a:r>
              <a:rPr lang="en-US" sz="2400" dirty="0" smtClean="0"/>
              <a:t> </a:t>
            </a:r>
            <a:r>
              <a:rPr lang="hi-IN" sz="2400" dirty="0" smtClean="0"/>
              <a:t>| </a:t>
            </a:r>
            <a:endParaRPr lang="en-US" sz="2400" dirty="0" smtClean="0"/>
          </a:p>
          <a:p>
            <a:r>
              <a:rPr lang="hi-IN" sz="2400" dirty="0" smtClean="0"/>
              <a:t>सड़क पर एक मोची अपने सामान के साथ बैठा है | </a:t>
            </a:r>
            <a:endParaRPr lang="en-US" sz="24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57400" y="0"/>
            <a:ext cx="7010400" cy="1162050"/>
          </a:xfrm>
        </p:spPr>
        <p:txBody>
          <a:bodyPr/>
          <a:lstStyle/>
          <a:p>
            <a:r>
              <a:rPr lang="hi-IN" dirty="0" smtClean="0"/>
              <a:t>दूसरा चित्र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pt Autumn Floral Orange Background Border, Ppt Template, Pp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65237"/>
            <a:ext cx="8458200" cy="5592763"/>
          </a:xfrm>
        </p:spPr>
        <p:txBody>
          <a:bodyPr>
            <a:normAutofit/>
          </a:bodyPr>
          <a:lstStyle/>
          <a:p>
            <a:r>
              <a:rPr lang="hi-IN" sz="2400" dirty="0" smtClean="0"/>
              <a:t>दूसरे चित्र में टायर फटा |</a:t>
            </a:r>
            <a:endParaRPr lang="en-US" sz="2400" dirty="0" smtClean="0"/>
          </a:p>
          <a:p>
            <a:r>
              <a:rPr lang="hi-IN" sz="2400" dirty="0" smtClean="0"/>
              <a:t>टायर फटने के बाद टायर में हवा भरनेवाला आदमी गिर पड़ा</a:t>
            </a:r>
            <a:r>
              <a:rPr lang="en-US" sz="2400" dirty="0" smtClean="0"/>
              <a:t> </a:t>
            </a:r>
            <a:r>
              <a:rPr lang="hi-IN" sz="2400" dirty="0" smtClean="0"/>
              <a:t>| </a:t>
            </a:r>
            <a:endParaRPr lang="en-US" sz="2400" dirty="0" smtClean="0"/>
          </a:p>
          <a:p>
            <a:r>
              <a:rPr lang="hi-IN" sz="2400" dirty="0" smtClean="0"/>
              <a:t>कुँजड़िन के सिर पर से टोकरी गिर गई और सब्जियाँ जमीन पर बिखर गई |</a:t>
            </a:r>
            <a:endParaRPr lang="en-US" sz="2400" dirty="0" smtClean="0"/>
          </a:p>
          <a:p>
            <a:r>
              <a:rPr lang="hi-IN" sz="2400" dirty="0" smtClean="0"/>
              <a:t>डंडे पर बैठा तोता उड़ने लगा | </a:t>
            </a:r>
            <a:endParaRPr lang="en-US" sz="2400" dirty="0" smtClean="0"/>
          </a:p>
          <a:p>
            <a:r>
              <a:rPr lang="hi-IN" sz="2400" dirty="0" smtClean="0"/>
              <a:t>डोरी से बँधे हुए गुब्बारे अलग होकर हवा में उड़ने लगे | </a:t>
            </a:r>
            <a:endParaRPr lang="en-US" sz="2400" dirty="0" smtClean="0"/>
          </a:p>
          <a:p>
            <a:r>
              <a:rPr lang="hi-IN" sz="2400" dirty="0" smtClean="0"/>
              <a:t>टायर फटने की आवाज से डरकर मोची रास्ते पर आ गया |</a:t>
            </a:r>
            <a:endParaRPr lang="en-US" sz="2400" dirty="0" smtClean="0"/>
          </a:p>
          <a:p>
            <a:r>
              <a:rPr lang="hi-IN" sz="2400" dirty="0" smtClean="0"/>
              <a:t>मोची का सामान इधर-उधर बिखर गया |  </a:t>
            </a:r>
            <a:endParaRPr lang="en-US" sz="2400" dirty="0" smtClean="0"/>
          </a:p>
          <a:p>
            <a:r>
              <a:rPr lang="hi-IN" sz="2400" dirty="0" smtClean="0"/>
              <a:t>लेटा हुआ कुत्ता उठकर भागने लगा | </a:t>
            </a:r>
            <a:endParaRPr lang="en-US" sz="2400" dirty="0" smtClean="0"/>
          </a:p>
          <a:p>
            <a:r>
              <a:rPr lang="hi-IN" sz="2400" dirty="0" smtClean="0"/>
              <a:t>रिक्शेवाला बाइकवाले</a:t>
            </a:r>
            <a:r>
              <a:rPr lang="en-US" sz="2400" dirty="0" smtClean="0"/>
              <a:t> </a:t>
            </a:r>
            <a:r>
              <a:rPr lang="hi-IN" sz="2400" dirty="0" smtClean="0"/>
              <a:t>से</a:t>
            </a:r>
            <a:r>
              <a:rPr lang="en-US" sz="2400" dirty="0" smtClean="0"/>
              <a:t> </a:t>
            </a:r>
            <a:r>
              <a:rPr lang="hi-IN" sz="2400" dirty="0" smtClean="0"/>
              <a:t>टकराया | 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218</Words>
  <Application>Microsoft Office PowerPoint</Application>
  <PresentationFormat>On-screen Show (4:3)</PresentationFormat>
  <Paragraphs>31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CLASS - 7</vt:lpstr>
      <vt:lpstr> </vt:lpstr>
      <vt:lpstr>Slide 3</vt:lpstr>
      <vt:lpstr>दूसरा चित्र 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- 7</dc:title>
  <dc:creator>SWAPNEEL</dc:creator>
  <cp:lastModifiedBy>User</cp:lastModifiedBy>
  <cp:revision>59</cp:revision>
  <dcterms:created xsi:type="dcterms:W3CDTF">2020-05-13T15:24:08Z</dcterms:created>
  <dcterms:modified xsi:type="dcterms:W3CDTF">2020-05-17T06:25:51Z</dcterms:modified>
</cp:coreProperties>
</file>