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B PATEL ENGLISH SCHOOL</a:t>
            </a:r>
            <a:br>
              <a:rPr lang="en-US" dirty="0" smtClean="0"/>
            </a:br>
            <a:r>
              <a:rPr lang="en-US" dirty="0" smtClean="0"/>
              <a:t>(PRIMARY SECTION)</a:t>
            </a:r>
            <a:br>
              <a:rPr lang="en-US" dirty="0" smtClean="0"/>
            </a:br>
            <a:r>
              <a:rPr lang="en-US" dirty="0" smtClean="0"/>
              <a:t>CLASS-8</a:t>
            </a:r>
            <a:br>
              <a:rPr lang="en-US" dirty="0" smtClean="0"/>
            </a:br>
            <a:r>
              <a:rPr lang="en-US" dirty="0" smtClean="0"/>
              <a:t>SUBJECT-SANSKRIT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LESSON -1 (VANDANA)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stanza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Tvamasi</a:t>
            </a:r>
            <a:r>
              <a:rPr lang="en-US" dirty="0" smtClean="0"/>
              <a:t> </a:t>
            </a:r>
            <a:r>
              <a:rPr lang="en-US" dirty="0" err="1" smtClean="0"/>
              <a:t>Sharanya</a:t>
            </a:r>
            <a:r>
              <a:rPr lang="en-US" dirty="0" smtClean="0"/>
              <a:t> </a:t>
            </a:r>
            <a:r>
              <a:rPr lang="en-US" dirty="0" err="1" smtClean="0"/>
              <a:t>Tribhuvan</a:t>
            </a:r>
            <a:r>
              <a:rPr lang="en-US" dirty="0" smtClean="0"/>
              <a:t> </a:t>
            </a:r>
            <a:r>
              <a:rPr lang="en-US" dirty="0" err="1" smtClean="0"/>
              <a:t>Dhanya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Surmuni</a:t>
            </a:r>
            <a:r>
              <a:rPr lang="en-US" dirty="0" smtClean="0"/>
              <a:t> </a:t>
            </a:r>
            <a:r>
              <a:rPr lang="en-US" dirty="0" err="1" smtClean="0"/>
              <a:t>Vandit</a:t>
            </a:r>
            <a:r>
              <a:rPr lang="en-US" dirty="0" smtClean="0"/>
              <a:t> </a:t>
            </a:r>
            <a:r>
              <a:rPr lang="en-US" dirty="0" err="1" smtClean="0"/>
              <a:t>Charna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Navras</a:t>
            </a:r>
            <a:r>
              <a:rPr lang="en-US" dirty="0" smtClean="0"/>
              <a:t> </a:t>
            </a:r>
            <a:r>
              <a:rPr lang="en-US" dirty="0" err="1" smtClean="0"/>
              <a:t>Madhura</a:t>
            </a:r>
            <a:r>
              <a:rPr lang="en-US" dirty="0" smtClean="0"/>
              <a:t> </a:t>
            </a:r>
            <a:r>
              <a:rPr lang="en-US" dirty="0" err="1" smtClean="0"/>
              <a:t>kavita</a:t>
            </a:r>
            <a:r>
              <a:rPr lang="en-US" dirty="0" smtClean="0"/>
              <a:t> </a:t>
            </a:r>
            <a:r>
              <a:rPr lang="en-US" dirty="0" err="1" smtClean="0"/>
              <a:t>Mukhara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Smit</a:t>
            </a:r>
            <a:r>
              <a:rPr lang="en-US" dirty="0" smtClean="0"/>
              <a:t> </a:t>
            </a:r>
            <a:r>
              <a:rPr lang="en-US" dirty="0" err="1" smtClean="0"/>
              <a:t>Ruchi</a:t>
            </a:r>
            <a:r>
              <a:rPr lang="en-US" dirty="0" smtClean="0"/>
              <a:t> </a:t>
            </a:r>
            <a:r>
              <a:rPr lang="en-US" dirty="0" err="1" smtClean="0"/>
              <a:t>Ruchirabharna</a:t>
            </a:r>
            <a:r>
              <a:rPr lang="en-US" dirty="0" smtClean="0"/>
              <a:t> 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stanza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Asina</a:t>
            </a:r>
            <a:r>
              <a:rPr lang="en-US" dirty="0" smtClean="0"/>
              <a:t> </a:t>
            </a:r>
            <a:r>
              <a:rPr lang="en-US" dirty="0" err="1" smtClean="0"/>
              <a:t>Bhav</a:t>
            </a:r>
            <a:r>
              <a:rPr lang="en-US" dirty="0" smtClean="0"/>
              <a:t> </a:t>
            </a:r>
            <a:r>
              <a:rPr lang="en-US" dirty="0" err="1" smtClean="0"/>
              <a:t>Manav</a:t>
            </a:r>
            <a:r>
              <a:rPr lang="en-US" dirty="0" smtClean="0"/>
              <a:t> </a:t>
            </a:r>
            <a:r>
              <a:rPr lang="en-US" dirty="0" err="1" smtClean="0"/>
              <a:t>Hanse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Kund</a:t>
            </a:r>
            <a:r>
              <a:rPr lang="en-US" dirty="0" smtClean="0"/>
              <a:t> </a:t>
            </a:r>
            <a:r>
              <a:rPr lang="en-US" dirty="0" err="1" smtClean="0"/>
              <a:t>Tuhin</a:t>
            </a:r>
            <a:r>
              <a:rPr lang="en-US" dirty="0" smtClean="0"/>
              <a:t> </a:t>
            </a:r>
            <a:r>
              <a:rPr lang="en-US" dirty="0" err="1" smtClean="0"/>
              <a:t>Shshi</a:t>
            </a:r>
            <a:r>
              <a:rPr lang="en-US" dirty="0" smtClean="0"/>
              <a:t> </a:t>
            </a:r>
            <a:r>
              <a:rPr lang="en-US" dirty="0" err="1" smtClean="0"/>
              <a:t>Dhavle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Jadta</a:t>
            </a:r>
            <a:r>
              <a:rPr lang="en-US" dirty="0" smtClean="0"/>
              <a:t> </a:t>
            </a:r>
            <a:r>
              <a:rPr lang="en-US" dirty="0" err="1" smtClean="0"/>
              <a:t>kuru</a:t>
            </a:r>
            <a:r>
              <a:rPr lang="en-US" dirty="0" smtClean="0"/>
              <a:t> </a:t>
            </a:r>
            <a:r>
              <a:rPr lang="en-US" dirty="0" err="1" smtClean="0"/>
              <a:t>Bodh</a:t>
            </a:r>
            <a:r>
              <a:rPr lang="en-US" dirty="0" smtClean="0"/>
              <a:t> </a:t>
            </a:r>
            <a:r>
              <a:rPr lang="en-US" dirty="0" err="1" smtClean="0"/>
              <a:t>Vikasam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Sit </a:t>
            </a:r>
            <a:r>
              <a:rPr lang="en-US" dirty="0" err="1" smtClean="0"/>
              <a:t>Pankajam</a:t>
            </a:r>
            <a:r>
              <a:rPr lang="en-US" dirty="0" smtClean="0"/>
              <a:t> </a:t>
            </a:r>
            <a:r>
              <a:rPr lang="en-US" dirty="0" err="1" smtClean="0"/>
              <a:t>Tanu</a:t>
            </a:r>
            <a:r>
              <a:rPr lang="en-US" dirty="0" smtClean="0"/>
              <a:t> </a:t>
            </a:r>
            <a:r>
              <a:rPr lang="en-US" dirty="0" err="1" smtClean="0"/>
              <a:t>Vimale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stanza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Lalitkalamayi</a:t>
            </a:r>
            <a:r>
              <a:rPr lang="en-US" dirty="0" smtClean="0"/>
              <a:t>  </a:t>
            </a:r>
            <a:r>
              <a:rPr lang="en-US" dirty="0" err="1" smtClean="0"/>
              <a:t>Ghyan</a:t>
            </a:r>
            <a:r>
              <a:rPr lang="en-US" dirty="0" smtClean="0"/>
              <a:t> </a:t>
            </a:r>
            <a:r>
              <a:rPr lang="en-US" dirty="0" err="1" smtClean="0"/>
              <a:t>Vibhamayi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Vina</a:t>
            </a:r>
            <a:r>
              <a:rPr lang="en-US" dirty="0" smtClean="0"/>
              <a:t> </a:t>
            </a:r>
            <a:r>
              <a:rPr lang="en-US" dirty="0" err="1" smtClean="0"/>
              <a:t>Pushtak</a:t>
            </a:r>
            <a:r>
              <a:rPr lang="en-US" dirty="0" smtClean="0"/>
              <a:t> </a:t>
            </a:r>
            <a:r>
              <a:rPr lang="en-US" dirty="0" err="1" smtClean="0"/>
              <a:t>Dharini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Matirastam</a:t>
            </a:r>
            <a:r>
              <a:rPr lang="en-US" dirty="0" smtClean="0"/>
              <a:t> No </a:t>
            </a:r>
            <a:r>
              <a:rPr lang="en-US" dirty="0" err="1" smtClean="0"/>
              <a:t>Tav</a:t>
            </a:r>
            <a:r>
              <a:rPr lang="en-US" dirty="0" smtClean="0"/>
              <a:t> Pad </a:t>
            </a:r>
            <a:r>
              <a:rPr lang="en-US" dirty="0" err="1" smtClean="0"/>
              <a:t>Kamle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r>
              <a:rPr lang="en-US" dirty="0" err="1" smtClean="0"/>
              <a:t>Ayi</a:t>
            </a:r>
            <a:r>
              <a:rPr lang="en-US" dirty="0" smtClean="0"/>
              <a:t> </a:t>
            </a:r>
            <a:r>
              <a:rPr lang="en-US" dirty="0" err="1" smtClean="0"/>
              <a:t>Kunthavishharini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Jay….Jay…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 VANDANA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0000"/>
                </a:solidFill>
              </a:rPr>
              <a:t>VANDANA</a:t>
            </a:r>
            <a:r>
              <a:rPr lang="en-US" dirty="0" smtClean="0"/>
              <a:t> 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WHY WE ARE DOING VANDANA?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DEFINE THE WORDS…..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STUTI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PRARTHANA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ARADHANA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VANDANA</a:t>
            </a:r>
          </a:p>
          <a:p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WHEN WE ARE DOING VANDANA ?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TO WHOM WE SHOULD PRAY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BEGIN ANY AUSPICIOIUS WORK ….</a:t>
            </a:r>
          </a:p>
          <a:p>
            <a:endParaRPr lang="en-US" dirty="0" smtClean="0"/>
          </a:p>
          <a:p>
            <a:r>
              <a:rPr lang="en-US" dirty="0" smtClean="0"/>
              <a:t>TO GET GOOD HEALTH …….</a:t>
            </a:r>
          </a:p>
          <a:p>
            <a:endParaRPr lang="en-US" dirty="0" smtClean="0"/>
          </a:p>
          <a:p>
            <a:r>
              <a:rPr lang="en-US" dirty="0" smtClean="0"/>
              <a:t>TO GET ENOUGH WEALTH……</a:t>
            </a:r>
          </a:p>
          <a:p>
            <a:endParaRPr lang="en-US" dirty="0" smtClean="0"/>
          </a:p>
          <a:p>
            <a:r>
              <a:rPr lang="en-US" dirty="0" smtClean="0"/>
              <a:t>TO GET KNOWLEDGE …….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WORDS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_________________GODDESS OF SPEECH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 SITTING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_________________FLOWER OF JASMINE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_________________ICE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_________________THE MOON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_________________WHITE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_________________LOTUS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_________________BODY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_________________INTELLIGENCE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_________________MAY BE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STANZA 1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O Goddess </a:t>
            </a:r>
            <a:r>
              <a:rPr lang="en-US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Saraswati</a:t>
            </a:r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! Glory be, Glory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be. We are bowing down at your feet.</a:t>
            </a:r>
          </a:p>
          <a:p>
            <a:pPr algn="just"/>
            <a:endParaRPr lang="en-US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O Goddess of speech with a voice like</a:t>
            </a: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Gods! </a:t>
            </a:r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Glory be (to you)! We are going 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under your protection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 (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Here we are praying to goddess  to help and bless in our study .we also surrender ourselves to  goddess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Saraswati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..She is having different names like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Surbharati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Brahmayi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Vaghishwari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)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STANZA 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rgbClr val="002060"/>
                </a:solidFill>
                <a:latin typeface="Baskerville Old Face" pitchFamily="18" charset="0"/>
              </a:rPr>
              <a:t>(O Goddess!) You give refuge (to all),you are praiseworthy in (all the) three worlds, one at whose feet Gods and Saints bow down, sweet due to the nine </a:t>
            </a:r>
            <a:r>
              <a:rPr lang="en-US" dirty="0" err="1" smtClean="0">
                <a:solidFill>
                  <a:srgbClr val="002060"/>
                </a:solidFill>
                <a:latin typeface="Baskerville Old Face" pitchFamily="18" charset="0"/>
              </a:rPr>
              <a:t>rasas</a:t>
            </a:r>
            <a:r>
              <a:rPr lang="en-US" dirty="0" smtClean="0">
                <a:solidFill>
                  <a:srgbClr val="002060"/>
                </a:solidFill>
                <a:latin typeface="Baskerville Old Face" pitchFamily="18" charset="0"/>
              </a:rPr>
              <a:t>(sentiments) ,(one who)has lots of words like a </a:t>
            </a:r>
            <a:r>
              <a:rPr lang="en-US" dirty="0" err="1" smtClean="0">
                <a:solidFill>
                  <a:srgbClr val="002060"/>
                </a:solidFill>
                <a:latin typeface="Baskerville Old Face" pitchFamily="18" charset="0"/>
              </a:rPr>
              <a:t>discoursive</a:t>
            </a:r>
            <a:r>
              <a:rPr lang="en-US" dirty="0" smtClean="0">
                <a:solidFill>
                  <a:srgbClr val="002060"/>
                </a:solidFill>
                <a:latin typeface="Baskerville Old Face" pitchFamily="18" charset="0"/>
              </a:rPr>
              <a:t> poem and wearing ornaments that shine brightly due to the brilliance of (your) smile.</a:t>
            </a:r>
          </a:p>
          <a:p>
            <a:pPr algn="just"/>
            <a:endParaRPr lang="en-US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r>
              <a:rPr lang="en-US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 We are also under your shelter as you  are bless in the 3 worlds( Heaven, Earth .Hell) all the </a:t>
            </a:r>
            <a:r>
              <a:rPr lang="en-US" sz="1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Rishis</a:t>
            </a:r>
            <a:r>
              <a:rPr lang="en-US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1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Munis</a:t>
            </a:r>
            <a:r>
              <a:rPr lang="en-US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also bow down to you .there are nine </a:t>
            </a:r>
            <a:r>
              <a:rPr lang="en-US" sz="1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rasas</a:t>
            </a:r>
            <a:r>
              <a:rPr lang="en-US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Love,Heroism,Compassion</a:t>
            </a:r>
            <a:r>
              <a:rPr lang="en-US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or Mercy, </a:t>
            </a:r>
            <a:r>
              <a:rPr lang="en-US" sz="1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Wonder,LaughterFrightful,Disgust,Fierceness</a:t>
            </a:r>
            <a:r>
              <a:rPr lang="en-US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and Quietism) Her ornaments shines due to her smile )</a:t>
            </a:r>
            <a:endParaRPr lang="en-US" sz="1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 Goddess! Who is fair like the </a:t>
            </a:r>
            <a:r>
              <a:rPr lang="en-US" dirty="0" err="1" smtClean="0">
                <a:solidFill>
                  <a:srgbClr val="C00000"/>
                </a:solidFill>
              </a:rPr>
              <a:t>mogra</a:t>
            </a:r>
            <a:r>
              <a:rPr lang="en-US" dirty="0" smtClean="0">
                <a:solidFill>
                  <a:srgbClr val="C00000"/>
                </a:solidFill>
              </a:rPr>
              <a:t> flower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 snow and the moon .Be seated on (my)swan-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like mind. O Goddess ! With the body like a pure white lotus. </a:t>
            </a:r>
          </a:p>
          <a:p>
            <a:pPr algn="ctr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(You) take away (my)lethargy (ignorance)and develop (my)intelligence.</a:t>
            </a:r>
          </a:p>
          <a:p>
            <a:pPr algn="ctr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Now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Saraswati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is compared  with 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Mogra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flower, white and fair like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ice.She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wants her to travel through her mind. it’s our request to take away all our evil ideas and bless on us .  )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STANZA 4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 Goddess! With attractive skills, with the brilliance of knowledge ,holding a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Veena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and a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book,remover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of the poison of mental slyness.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May our intelligence rest (stay) at your lotus-like feet.</a:t>
            </a:r>
          </a:p>
          <a:p>
            <a:pPr algn="just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Devi  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Saraswati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is also called 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kalamayi.she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is also having 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Veena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and a book in her hand .we also wish that 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devi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take our poison (bad ideas )  and warped emotion of our heart)</a:t>
            </a:r>
            <a:endParaRPr lang="en-US" sz="4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SING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Jay </a:t>
            </a:r>
            <a:r>
              <a:rPr lang="en-US" dirty="0" err="1" smtClean="0"/>
              <a:t>jay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Bhagwati</a:t>
            </a:r>
            <a:r>
              <a:rPr lang="en-US" dirty="0" smtClean="0"/>
              <a:t> </a:t>
            </a:r>
            <a:r>
              <a:rPr lang="en-US" dirty="0" err="1" smtClean="0"/>
              <a:t>Surbharati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Tav</a:t>
            </a:r>
            <a:r>
              <a:rPr lang="en-US" dirty="0" smtClean="0"/>
              <a:t> </a:t>
            </a:r>
            <a:r>
              <a:rPr lang="en-US" dirty="0" err="1" smtClean="0"/>
              <a:t>Charno</a:t>
            </a:r>
            <a:r>
              <a:rPr lang="en-US" dirty="0" smtClean="0"/>
              <a:t> </a:t>
            </a:r>
            <a:r>
              <a:rPr lang="en-US" dirty="0" err="1" smtClean="0"/>
              <a:t>Pranamam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brahmayi</a:t>
            </a:r>
            <a:r>
              <a:rPr lang="en-US" dirty="0" smtClean="0"/>
              <a:t> jay </a:t>
            </a:r>
            <a:r>
              <a:rPr lang="en-US" dirty="0" err="1" smtClean="0"/>
              <a:t>Vaghishwari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Sharanam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Ghacham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536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 B PATEL ENGLISH SCHOOL (PRIMARY SECTION) CLASS-8 SUBJECT-SANSKRIT </vt:lpstr>
      <vt:lpstr>LESSON 1 VANDANA</vt:lpstr>
      <vt:lpstr>TO WHOM WE SHOULD PRAY ?</vt:lpstr>
      <vt:lpstr>IMPORTANT WORDS TO KNOW</vt:lpstr>
      <vt:lpstr>STANZA 1</vt:lpstr>
      <vt:lpstr>STANZA 2</vt:lpstr>
      <vt:lpstr>STANZA 3</vt:lpstr>
      <vt:lpstr>STANZA 4</vt:lpstr>
      <vt:lpstr>LET’S SING TOGETHER</vt:lpstr>
      <vt:lpstr>Second stanza</vt:lpstr>
      <vt:lpstr>Third stanza</vt:lpstr>
      <vt:lpstr>Fourth stanza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B PATEL ENGLISH SCHOOL (PRIMARY SECTION) CLASS-5 SUBJECT-ENGLISH</dc:title>
  <dc:creator>Home</dc:creator>
  <cp:lastModifiedBy>Staff-PC-56</cp:lastModifiedBy>
  <cp:revision>48</cp:revision>
  <dcterms:created xsi:type="dcterms:W3CDTF">2006-08-16T00:00:00Z</dcterms:created>
  <dcterms:modified xsi:type="dcterms:W3CDTF">2020-05-26T03:22:24Z</dcterms:modified>
</cp:coreProperties>
</file>