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1" r:id="rId1"/>
  </p:sldMasterIdLst>
  <p:notesMasterIdLst>
    <p:notesMasterId r:id="rId10"/>
  </p:notesMasterIdLst>
  <p:handoutMasterIdLst>
    <p:handoutMasterId r:id="rId11"/>
  </p:handoutMasterIdLst>
  <p:sldIdLst>
    <p:sldId id="307" r:id="rId2"/>
    <p:sldId id="308" r:id="rId3"/>
    <p:sldId id="309" r:id="rId4"/>
    <p:sldId id="310" r:id="rId5"/>
    <p:sldId id="312" r:id="rId6"/>
    <p:sldId id="311" r:id="rId7"/>
    <p:sldId id="313" r:id="rId8"/>
    <p:sldId id="314"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66FFFF"/>
    <a:srgbClr val="99FF66"/>
    <a:srgbClr val="AD3DA0"/>
    <a:srgbClr val="FFFF66"/>
    <a:srgbClr val="FF0000"/>
    <a:srgbClr val="6666FF"/>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A39ED507-E1E2-4538-9857-9DBBE5A984D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ahoma" charset="0"/>
                <a:ea typeface="+mn-ea"/>
              </a:defRPr>
            </a:lvl1pPr>
          </a:lstStyle>
          <a:p>
            <a:pPr>
              <a:defRPr/>
            </a:pPr>
            <a:endParaRPr lang="en-US"/>
          </a:p>
        </p:txBody>
      </p:sp>
      <p:sp>
        <p:nvSpPr>
          <p:cNvPr id="63491" name="Rectangle 3">
            <a:extLst>
              <a:ext uri="{FF2B5EF4-FFF2-40B4-BE49-F238E27FC236}">
                <a16:creationId xmlns:a16="http://schemas.microsoft.com/office/drawing/2014/main" xmlns="" id="{89AF26D4-5029-4BC3-9A4B-6578C98822F5}"/>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ahoma" charset="0"/>
                <a:ea typeface="+mn-ea"/>
              </a:defRPr>
            </a:lvl1pPr>
          </a:lstStyle>
          <a:p>
            <a:pPr>
              <a:defRPr/>
            </a:pPr>
            <a:endParaRPr lang="en-US"/>
          </a:p>
        </p:txBody>
      </p:sp>
      <p:sp>
        <p:nvSpPr>
          <p:cNvPr id="63492" name="Rectangle 4">
            <a:extLst>
              <a:ext uri="{FF2B5EF4-FFF2-40B4-BE49-F238E27FC236}">
                <a16:creationId xmlns:a16="http://schemas.microsoft.com/office/drawing/2014/main" xmlns="" id="{38124790-3023-4E55-A4CE-E58315A984B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ahoma" charset="0"/>
                <a:ea typeface="+mn-ea"/>
              </a:defRPr>
            </a:lvl1pPr>
          </a:lstStyle>
          <a:p>
            <a:pPr>
              <a:defRPr/>
            </a:pPr>
            <a:endParaRPr lang="en-US"/>
          </a:p>
        </p:txBody>
      </p:sp>
      <p:sp>
        <p:nvSpPr>
          <p:cNvPr id="63493" name="Rectangle 5">
            <a:extLst>
              <a:ext uri="{FF2B5EF4-FFF2-40B4-BE49-F238E27FC236}">
                <a16:creationId xmlns:a16="http://schemas.microsoft.com/office/drawing/2014/main" xmlns="" id="{A57EBE57-4BF5-4681-9FBB-FA537511F63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282C5E0-01A9-4FB5-A652-3B33AE12CF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9FE3B-763E-45EC-A005-D64AE7F3240B}" type="datetimeFigureOut">
              <a:rPr lang="en-US" smtClean="0"/>
              <a:pPr/>
              <a:t>5/17/2020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31FED-A6CE-45E3-92B7-FC4B577170B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BC31FED-A6CE-45E3-92B7-FC4B577170BF}"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xmlns="" id="{0211B98A-435F-453D-BF52-CDF50CC387A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45BC793B-7A99-4ABB-8553-CA87138212AC}"/>
              </a:ext>
            </a:extLst>
          </p:cNvPr>
          <p:cNvSpPr>
            <a:spLocks noGrp="1"/>
          </p:cNvSpPr>
          <p:nvPr>
            <p:ph type="dt" sz="half" idx="10"/>
          </p:nvPr>
        </p:nvSpPr>
        <p:spPr>
          <a:xfrm>
            <a:off x="5932488" y="4324350"/>
            <a:ext cx="2297112" cy="365125"/>
          </a:xfr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xmlns="" id="{A0A2C7F5-C8E1-4FF6-8AD9-423959008567}"/>
              </a:ext>
            </a:extLst>
          </p:cNvPr>
          <p:cNvSpPr>
            <a:spLocks noGrp="1"/>
          </p:cNvSpPr>
          <p:nvPr>
            <p:ph type="ftr" sz="quarter" idx="11"/>
          </p:nvPr>
        </p:nvSpPr>
        <p:spPr>
          <a:xfrm>
            <a:off x="914400" y="4324350"/>
            <a:ext cx="4879975" cy="365125"/>
          </a:xfr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53C01ACF-3F91-4F8D-9B9B-E711586F8C3F}"/>
              </a:ext>
            </a:extLst>
          </p:cNvPr>
          <p:cNvSpPr>
            <a:spLocks noGrp="1"/>
          </p:cNvSpPr>
          <p:nvPr>
            <p:ph type="sldNum" sz="quarter" idx="12"/>
          </p:nvPr>
        </p:nvSpPr>
        <p:spPr>
          <a:xfrm>
            <a:off x="6057900" y="1430338"/>
            <a:ext cx="2171700" cy="365125"/>
          </a:xfrm>
        </p:spPr>
        <p:txBody>
          <a:bodyPr/>
          <a:lstStyle>
            <a:lvl1pPr>
              <a:defRPr/>
            </a:lvl1pPr>
          </a:lstStyle>
          <a:p>
            <a:pPr>
              <a:defRPr/>
            </a:pPr>
            <a:fld id="{1ABDF1D6-197D-4A82-8872-C187BD3397C7}" type="slidenum">
              <a:rPr lang="en-GB" altLang="en-US"/>
              <a:pPr>
                <a:defRPr/>
              </a:pPr>
              <a:t>‹#›</a:t>
            </a:fld>
            <a:endParaRPr lang="en-GB" altLang="en-US"/>
          </a:p>
        </p:txBody>
      </p:sp>
    </p:spTree>
    <p:extLst>
      <p:ext uri="{BB962C8B-B14F-4D97-AF65-F5344CB8AC3E}">
        <p14:creationId xmlns:p14="http://schemas.microsoft.com/office/powerpoint/2010/main" xmlns="" val="378661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9ACFC3C-F367-43B6-B64B-29C5ADAB307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xmlns="" id="{18B5CF47-EC9E-4E48-9170-79D02A16456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CB565714-CA36-471E-8FA0-B992CA0C1CD6}"/>
              </a:ext>
            </a:extLst>
          </p:cNvPr>
          <p:cNvSpPr>
            <a:spLocks noGrp="1"/>
          </p:cNvSpPr>
          <p:nvPr>
            <p:ph type="sldNum" sz="quarter" idx="12"/>
          </p:nvPr>
        </p:nvSpPr>
        <p:spPr/>
        <p:txBody>
          <a:bodyPr/>
          <a:lstStyle>
            <a:lvl1pPr>
              <a:defRPr/>
            </a:lvl1pPr>
          </a:lstStyle>
          <a:p>
            <a:pPr>
              <a:defRPr/>
            </a:pPr>
            <a:fld id="{E4592E7B-A030-42EB-B4C9-DFAAF75D8FD6}" type="slidenum">
              <a:rPr lang="en-GB" altLang="en-US"/>
              <a:pPr>
                <a:defRPr/>
              </a:pPr>
              <a:t>‹#›</a:t>
            </a:fld>
            <a:endParaRPr lang="en-GB" altLang="en-US"/>
          </a:p>
        </p:txBody>
      </p:sp>
    </p:spTree>
    <p:extLst>
      <p:ext uri="{BB962C8B-B14F-4D97-AF65-F5344CB8AC3E}">
        <p14:creationId xmlns:p14="http://schemas.microsoft.com/office/powerpoint/2010/main" xmlns="" val="276832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xmlns="" id="{245272BC-BC06-4034-BEDA-0C0135E6506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xmlns="" id="{653EE8B4-9EFF-4BA0-A5E7-2EB0456234BC}"/>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p>
        </p:txBody>
      </p:sp>
      <p:sp>
        <p:nvSpPr>
          <p:cNvPr id="7" name="Footer Placeholder 5">
            <a:extLst>
              <a:ext uri="{FF2B5EF4-FFF2-40B4-BE49-F238E27FC236}">
                <a16:creationId xmlns:a16="http://schemas.microsoft.com/office/drawing/2014/main" xmlns="" id="{4E0CBD73-8A13-4986-A74B-0175CB8B9013}"/>
              </a:ext>
            </a:extLst>
          </p:cNvPr>
          <p:cNvSpPr>
            <a:spLocks noGrp="1"/>
          </p:cNvSpPr>
          <p:nvPr>
            <p:ph type="ftr" sz="quarter" idx="11"/>
          </p:nvPr>
        </p:nvSpPr>
        <p:spPr>
          <a:xfrm>
            <a:off x="593725" y="381000"/>
            <a:ext cx="4830763" cy="365125"/>
          </a:xfrm>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xmlns="" id="{597D4639-1FE9-48C2-892B-3AE51B8EABC8}"/>
              </a:ext>
            </a:extLst>
          </p:cNvPr>
          <p:cNvSpPr>
            <a:spLocks noGrp="1"/>
          </p:cNvSpPr>
          <p:nvPr>
            <p:ph type="sldNum" sz="quarter" idx="12"/>
          </p:nvPr>
        </p:nvSpPr>
        <p:spPr>
          <a:xfrm>
            <a:off x="7881938" y="381000"/>
            <a:ext cx="668337" cy="365125"/>
          </a:xfrm>
        </p:spPr>
        <p:txBody>
          <a:bodyPr/>
          <a:lstStyle>
            <a:lvl1pPr>
              <a:defRPr/>
            </a:lvl1pPr>
          </a:lstStyle>
          <a:p>
            <a:pPr>
              <a:defRPr/>
            </a:pPr>
            <a:fld id="{B1927DC9-01C6-423D-9BBD-0A41C3D17983}" type="slidenum">
              <a:rPr lang="en-GB" altLang="en-US"/>
              <a:pPr>
                <a:defRPr/>
              </a:pPr>
              <a:t>‹#›</a:t>
            </a:fld>
            <a:endParaRPr lang="en-GB" altLang="en-US"/>
          </a:p>
        </p:txBody>
      </p:sp>
    </p:spTree>
    <p:extLst>
      <p:ext uri="{BB962C8B-B14F-4D97-AF65-F5344CB8AC3E}">
        <p14:creationId xmlns:p14="http://schemas.microsoft.com/office/powerpoint/2010/main" xmlns="" val="108404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xmlns="" id="{653C4C32-910C-41C2-AFA8-06936000141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5A5B956-4FC3-407C-AE80-DD2644E4C72A}"/>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xmlns="" id="{85AEBFED-EDB9-47FA-8A21-8B6D00406C92}"/>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xmlns="" id="{972489CC-7854-45FA-8A49-EBDB73FBD04D}"/>
              </a:ext>
            </a:extLst>
          </p:cNvPr>
          <p:cNvSpPr>
            <a:spLocks noGrp="1"/>
          </p:cNvSpPr>
          <p:nvPr>
            <p:ph type="dt" sz="half" idx="14"/>
          </p:nvPr>
        </p:nvSpPr>
        <p:spPr>
          <a:xfrm>
            <a:off x="5562600" y="381000"/>
            <a:ext cx="2182813" cy="365125"/>
          </a:xfrm>
        </p:spPr>
        <p:txBody>
          <a:bodyPr/>
          <a:lstStyle>
            <a:lvl1pPr algn="r">
              <a:defRPr/>
            </a:lvl1pPr>
          </a:lstStyle>
          <a:p>
            <a:pPr>
              <a:defRPr/>
            </a:pPr>
            <a:endParaRPr lang="en-GB"/>
          </a:p>
        </p:txBody>
      </p:sp>
      <p:sp>
        <p:nvSpPr>
          <p:cNvPr id="9" name="Footer Placeholder 5">
            <a:extLst>
              <a:ext uri="{FF2B5EF4-FFF2-40B4-BE49-F238E27FC236}">
                <a16:creationId xmlns:a16="http://schemas.microsoft.com/office/drawing/2014/main" xmlns="" id="{53CB4106-A0BE-4747-BC43-251990958CDD}"/>
              </a:ext>
            </a:extLst>
          </p:cNvPr>
          <p:cNvSpPr>
            <a:spLocks noGrp="1"/>
          </p:cNvSpPr>
          <p:nvPr>
            <p:ph type="ftr" sz="quarter" idx="15"/>
          </p:nvPr>
        </p:nvSpPr>
        <p:spPr>
          <a:xfrm>
            <a:off x="593725" y="379413"/>
            <a:ext cx="4830763" cy="365125"/>
          </a:xfrm>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xmlns="" id="{094C00F9-ACF9-4D9D-BA36-AE0FE98AB5C9}"/>
              </a:ext>
            </a:extLst>
          </p:cNvPr>
          <p:cNvSpPr>
            <a:spLocks noGrp="1"/>
          </p:cNvSpPr>
          <p:nvPr>
            <p:ph type="sldNum" sz="quarter" idx="16"/>
          </p:nvPr>
        </p:nvSpPr>
        <p:spPr>
          <a:xfrm>
            <a:off x="7881938" y="381000"/>
            <a:ext cx="668337" cy="365125"/>
          </a:xfrm>
        </p:spPr>
        <p:txBody>
          <a:bodyPr/>
          <a:lstStyle>
            <a:lvl1pPr>
              <a:defRPr/>
            </a:lvl1pPr>
          </a:lstStyle>
          <a:p>
            <a:pPr>
              <a:defRPr/>
            </a:pPr>
            <a:fld id="{4DC6CAE4-C3E2-4329-8E9A-83FCEE00E857}" type="slidenum">
              <a:rPr lang="en-GB" altLang="en-US"/>
              <a:pPr>
                <a:defRPr/>
              </a:pPr>
              <a:t>‹#›</a:t>
            </a:fld>
            <a:endParaRPr lang="en-GB" altLang="en-US"/>
          </a:p>
        </p:txBody>
      </p:sp>
    </p:spTree>
    <p:extLst>
      <p:ext uri="{BB962C8B-B14F-4D97-AF65-F5344CB8AC3E}">
        <p14:creationId xmlns:p14="http://schemas.microsoft.com/office/powerpoint/2010/main" xmlns="" val="4005694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xmlns="" id="{FD38A90E-059E-48E4-8F93-C46D7F83355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xmlns="" id="{5F781BBF-605A-4269-9A73-B2EB9025B3B1}"/>
              </a:ext>
            </a:extLst>
          </p:cNvPr>
          <p:cNvSpPr>
            <a:spLocks noGrp="1"/>
          </p:cNvSpPr>
          <p:nvPr>
            <p:ph type="dt" sz="half" idx="10"/>
          </p:nvPr>
        </p:nvSpPr>
        <p:spPr>
          <a:xfrm>
            <a:off x="5562600" y="379413"/>
            <a:ext cx="2182813" cy="365125"/>
          </a:xfrm>
        </p:spPr>
        <p:txBody>
          <a:bodyPr/>
          <a:lstStyle>
            <a:lvl1pPr algn="r">
              <a:defRPr/>
            </a:lvl1pPr>
          </a:lstStyle>
          <a:p>
            <a:pPr>
              <a:defRPr/>
            </a:pPr>
            <a:endParaRPr lang="en-GB"/>
          </a:p>
        </p:txBody>
      </p:sp>
      <p:sp>
        <p:nvSpPr>
          <p:cNvPr id="7" name="Footer Placeholder 5">
            <a:extLst>
              <a:ext uri="{FF2B5EF4-FFF2-40B4-BE49-F238E27FC236}">
                <a16:creationId xmlns:a16="http://schemas.microsoft.com/office/drawing/2014/main" xmlns="" id="{D8DC7AB9-AAA8-494B-9ADC-9C3CE66FE6B1}"/>
              </a:ext>
            </a:extLst>
          </p:cNvPr>
          <p:cNvSpPr>
            <a:spLocks noGrp="1"/>
          </p:cNvSpPr>
          <p:nvPr>
            <p:ph type="ftr" sz="quarter" idx="11"/>
          </p:nvPr>
        </p:nvSpPr>
        <p:spPr>
          <a:xfrm>
            <a:off x="593725" y="379413"/>
            <a:ext cx="4830763" cy="365125"/>
          </a:xfrm>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xmlns="" id="{20E9D2FA-9BFD-4165-9F9E-4757BDA2D404}"/>
              </a:ext>
            </a:extLst>
          </p:cNvPr>
          <p:cNvSpPr>
            <a:spLocks noGrp="1"/>
          </p:cNvSpPr>
          <p:nvPr>
            <p:ph type="sldNum" sz="quarter" idx="12"/>
          </p:nvPr>
        </p:nvSpPr>
        <p:spPr>
          <a:xfrm>
            <a:off x="7881938" y="381000"/>
            <a:ext cx="668337" cy="365125"/>
          </a:xfrm>
        </p:spPr>
        <p:txBody>
          <a:bodyPr/>
          <a:lstStyle>
            <a:lvl1pPr>
              <a:defRPr/>
            </a:lvl1pPr>
          </a:lstStyle>
          <a:p>
            <a:pPr>
              <a:defRPr/>
            </a:pPr>
            <a:fld id="{EB2DD3B3-0E99-4D6A-A027-90F3EDB9CF69}" type="slidenum">
              <a:rPr lang="en-GB" altLang="en-US"/>
              <a:pPr>
                <a:defRPr/>
              </a:pPr>
              <a:t>‹#›</a:t>
            </a:fld>
            <a:endParaRPr lang="en-GB" altLang="en-US"/>
          </a:p>
        </p:txBody>
      </p:sp>
    </p:spTree>
    <p:extLst>
      <p:ext uri="{BB962C8B-B14F-4D97-AF65-F5344CB8AC3E}">
        <p14:creationId xmlns:p14="http://schemas.microsoft.com/office/powerpoint/2010/main" xmlns="" val="413934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xmlns="" id="{BCAC8219-3C93-4A3C-9A40-E68FADC3EC3D}"/>
              </a:ext>
            </a:extLst>
          </p:cNvPr>
          <p:cNvSpPr>
            <a:spLocks noGrp="1"/>
          </p:cNvSpPr>
          <p:nvPr>
            <p:ph type="dt" sz="half" idx="18"/>
          </p:nvPr>
        </p:nvSpPr>
        <p:spPr/>
        <p:txBody>
          <a:bodyPr/>
          <a:lstStyle>
            <a:lvl1pPr>
              <a:defRPr/>
            </a:lvl1pPr>
          </a:lstStyle>
          <a:p>
            <a:pPr>
              <a:defRPr/>
            </a:pPr>
            <a:endParaRPr lang="en-GB"/>
          </a:p>
        </p:txBody>
      </p:sp>
      <p:sp>
        <p:nvSpPr>
          <p:cNvPr id="14" name="Footer Placeholder 4">
            <a:extLst>
              <a:ext uri="{FF2B5EF4-FFF2-40B4-BE49-F238E27FC236}">
                <a16:creationId xmlns:a16="http://schemas.microsoft.com/office/drawing/2014/main" xmlns="" id="{4D6D71D5-25DA-4C81-9AAB-F9963E3001E7}"/>
              </a:ext>
            </a:extLst>
          </p:cNvPr>
          <p:cNvSpPr>
            <a:spLocks noGrp="1"/>
          </p:cNvSpPr>
          <p:nvPr>
            <p:ph type="ftr" sz="quarter" idx="19"/>
          </p:nvPr>
        </p:nvSpPr>
        <p:spPr/>
        <p:txBody>
          <a:bodyPr/>
          <a:lstStyle>
            <a:lvl1pPr>
              <a:defRPr/>
            </a:lvl1pPr>
          </a:lstStyle>
          <a:p>
            <a:pPr>
              <a:defRPr/>
            </a:pPr>
            <a:endParaRPr lang="en-GB"/>
          </a:p>
        </p:txBody>
      </p:sp>
      <p:sp>
        <p:nvSpPr>
          <p:cNvPr id="16" name="Slide Number Placeholder 5">
            <a:extLst>
              <a:ext uri="{FF2B5EF4-FFF2-40B4-BE49-F238E27FC236}">
                <a16:creationId xmlns:a16="http://schemas.microsoft.com/office/drawing/2014/main" xmlns="" id="{4871B1C4-5CD6-4012-A3C6-0F6E9C404631}"/>
              </a:ext>
            </a:extLst>
          </p:cNvPr>
          <p:cNvSpPr>
            <a:spLocks noGrp="1"/>
          </p:cNvSpPr>
          <p:nvPr>
            <p:ph type="sldNum" sz="quarter" idx="20"/>
          </p:nvPr>
        </p:nvSpPr>
        <p:spPr/>
        <p:txBody>
          <a:bodyPr/>
          <a:lstStyle>
            <a:lvl1pPr>
              <a:defRPr/>
            </a:lvl1pPr>
          </a:lstStyle>
          <a:p>
            <a:pPr>
              <a:defRPr/>
            </a:pPr>
            <a:fld id="{669A3565-DC61-4A54-A57B-FED740572D57}" type="slidenum">
              <a:rPr lang="en-GB" altLang="en-US"/>
              <a:pPr>
                <a:defRPr/>
              </a:pPr>
              <a:t>‹#›</a:t>
            </a:fld>
            <a:endParaRPr lang="en-GB" altLang="en-US"/>
          </a:p>
        </p:txBody>
      </p:sp>
    </p:spTree>
    <p:extLst>
      <p:ext uri="{BB962C8B-B14F-4D97-AF65-F5344CB8AC3E}">
        <p14:creationId xmlns:p14="http://schemas.microsoft.com/office/powerpoint/2010/main" xmlns="" val="1787453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a:extLst>
              <a:ext uri="{FF2B5EF4-FFF2-40B4-BE49-F238E27FC236}">
                <a16:creationId xmlns:a16="http://schemas.microsoft.com/office/drawing/2014/main" xmlns="" id="{186239BE-2C74-4A58-B407-0198DD2EACC5}"/>
              </a:ext>
            </a:extLst>
          </p:cNvPr>
          <p:cNvSpPr>
            <a:spLocks noGrp="1"/>
          </p:cNvSpPr>
          <p:nvPr>
            <p:ph type="dt" sz="half" idx="23"/>
          </p:nvPr>
        </p:nvSpPr>
        <p:spPr/>
        <p:txBody>
          <a:bodyPr/>
          <a:lstStyle>
            <a:lvl1pPr>
              <a:defRPr/>
            </a:lvl1pPr>
          </a:lstStyle>
          <a:p>
            <a:pPr>
              <a:defRPr/>
            </a:pPr>
            <a:endParaRPr lang="en-GB"/>
          </a:p>
        </p:txBody>
      </p:sp>
      <p:sp>
        <p:nvSpPr>
          <p:cNvPr id="13" name="Footer Placeholder 4">
            <a:extLst>
              <a:ext uri="{FF2B5EF4-FFF2-40B4-BE49-F238E27FC236}">
                <a16:creationId xmlns:a16="http://schemas.microsoft.com/office/drawing/2014/main" xmlns="" id="{EB8DC990-3954-4094-BF6F-037FC4A99F1F}"/>
              </a:ext>
            </a:extLst>
          </p:cNvPr>
          <p:cNvSpPr>
            <a:spLocks noGrp="1"/>
          </p:cNvSpPr>
          <p:nvPr>
            <p:ph type="ftr" sz="quarter" idx="24"/>
          </p:nvPr>
        </p:nvSpPr>
        <p:spPr/>
        <p:txBody>
          <a:bodyPr/>
          <a:lstStyle>
            <a:lvl1pPr>
              <a:defRPr/>
            </a:lvl1pPr>
          </a:lstStyle>
          <a:p>
            <a:pPr>
              <a:defRPr/>
            </a:pPr>
            <a:endParaRPr lang="en-GB"/>
          </a:p>
        </p:txBody>
      </p:sp>
      <p:sp>
        <p:nvSpPr>
          <p:cNvPr id="14" name="Slide Number Placeholder 5">
            <a:extLst>
              <a:ext uri="{FF2B5EF4-FFF2-40B4-BE49-F238E27FC236}">
                <a16:creationId xmlns:a16="http://schemas.microsoft.com/office/drawing/2014/main" xmlns="" id="{CF2442F3-930C-48FE-9346-5845EA769279}"/>
              </a:ext>
            </a:extLst>
          </p:cNvPr>
          <p:cNvSpPr>
            <a:spLocks noGrp="1"/>
          </p:cNvSpPr>
          <p:nvPr>
            <p:ph type="sldNum" sz="quarter" idx="25"/>
          </p:nvPr>
        </p:nvSpPr>
        <p:spPr/>
        <p:txBody>
          <a:bodyPr/>
          <a:lstStyle>
            <a:lvl1pPr>
              <a:defRPr/>
            </a:lvl1pPr>
          </a:lstStyle>
          <a:p>
            <a:pPr>
              <a:defRPr/>
            </a:pPr>
            <a:fld id="{53FBDCCC-C85B-4F8F-9431-948B4DCF5346}" type="slidenum">
              <a:rPr lang="en-GB" altLang="en-US"/>
              <a:pPr>
                <a:defRPr/>
              </a:pPr>
              <a:t>‹#›</a:t>
            </a:fld>
            <a:endParaRPr lang="en-GB" altLang="en-US"/>
          </a:p>
        </p:txBody>
      </p:sp>
    </p:spTree>
    <p:extLst>
      <p:ext uri="{BB962C8B-B14F-4D97-AF65-F5344CB8AC3E}">
        <p14:creationId xmlns:p14="http://schemas.microsoft.com/office/powerpoint/2010/main" xmlns="" val="256890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2B47405-E536-4C27-9179-97A7CABF66A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xmlns="" id="{BF01E8B3-575F-49AB-B703-61B44B1D0B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F418F754-6C79-4CDC-9C86-7E4AB544F4B0}"/>
              </a:ext>
            </a:extLst>
          </p:cNvPr>
          <p:cNvSpPr>
            <a:spLocks noGrp="1"/>
          </p:cNvSpPr>
          <p:nvPr>
            <p:ph type="sldNum" sz="quarter" idx="12"/>
          </p:nvPr>
        </p:nvSpPr>
        <p:spPr/>
        <p:txBody>
          <a:bodyPr/>
          <a:lstStyle>
            <a:lvl1pPr>
              <a:defRPr/>
            </a:lvl1pPr>
          </a:lstStyle>
          <a:p>
            <a:pPr>
              <a:defRPr/>
            </a:pPr>
            <a:fld id="{6DF14103-139F-41BA-AEE1-E85161DCBFA9}" type="slidenum">
              <a:rPr lang="en-GB" altLang="en-US"/>
              <a:pPr>
                <a:defRPr/>
              </a:pPr>
              <a:t>‹#›</a:t>
            </a:fld>
            <a:endParaRPr lang="en-GB" altLang="en-US"/>
          </a:p>
        </p:txBody>
      </p:sp>
    </p:spTree>
    <p:extLst>
      <p:ext uri="{BB962C8B-B14F-4D97-AF65-F5344CB8AC3E}">
        <p14:creationId xmlns:p14="http://schemas.microsoft.com/office/powerpoint/2010/main" xmlns="" val="100789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xmlns="" id="{858B756A-2779-4019-92D4-F98DD7E114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78457C7A-491B-4CA2-ABCD-E5D50C10C1EF}"/>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p>
        </p:txBody>
      </p:sp>
      <p:sp>
        <p:nvSpPr>
          <p:cNvPr id="6" name="Footer Placeholder 4">
            <a:extLst>
              <a:ext uri="{FF2B5EF4-FFF2-40B4-BE49-F238E27FC236}">
                <a16:creationId xmlns:a16="http://schemas.microsoft.com/office/drawing/2014/main" xmlns="" id="{6B6E853B-7B5B-40C7-8E93-6493B4264175}"/>
              </a:ext>
            </a:extLst>
          </p:cNvPr>
          <p:cNvSpPr>
            <a:spLocks noGrp="1"/>
          </p:cNvSpPr>
          <p:nvPr>
            <p:ph type="ftr" sz="quarter" idx="11"/>
          </p:nvPr>
        </p:nvSpPr>
        <p:spPr>
          <a:xfrm>
            <a:off x="593725" y="381000"/>
            <a:ext cx="4830763" cy="365125"/>
          </a:xfr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3C672B3D-9DC3-4DEA-BF5E-62CF9503A7EE}"/>
              </a:ext>
            </a:extLst>
          </p:cNvPr>
          <p:cNvSpPr>
            <a:spLocks noGrp="1"/>
          </p:cNvSpPr>
          <p:nvPr>
            <p:ph type="sldNum" sz="quarter" idx="12"/>
          </p:nvPr>
        </p:nvSpPr>
        <p:spPr>
          <a:xfrm>
            <a:off x="7881938" y="381000"/>
            <a:ext cx="668337" cy="365125"/>
          </a:xfrm>
        </p:spPr>
        <p:txBody>
          <a:bodyPr/>
          <a:lstStyle>
            <a:lvl1pPr>
              <a:defRPr/>
            </a:lvl1pPr>
          </a:lstStyle>
          <a:p>
            <a:pPr>
              <a:defRPr/>
            </a:pPr>
            <a:fld id="{E5B28407-9F7A-4BCE-A3B6-F44B785DA3F6}" type="slidenum">
              <a:rPr lang="en-GB" altLang="en-US"/>
              <a:pPr>
                <a:defRPr/>
              </a:pPr>
              <a:t>‹#›</a:t>
            </a:fld>
            <a:endParaRPr lang="en-GB" altLang="en-US"/>
          </a:p>
        </p:txBody>
      </p:sp>
    </p:spTree>
    <p:extLst>
      <p:ext uri="{BB962C8B-B14F-4D97-AF65-F5344CB8AC3E}">
        <p14:creationId xmlns:p14="http://schemas.microsoft.com/office/powerpoint/2010/main" xmlns="" val="372586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23D8E1F-8286-4086-BB9F-E9D9FF12F70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xmlns="" id="{5616F897-413B-4E24-9678-5CA759EC53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C223911-A12E-436D-A70F-49314ABE3AFD}"/>
              </a:ext>
            </a:extLst>
          </p:cNvPr>
          <p:cNvSpPr>
            <a:spLocks noGrp="1"/>
          </p:cNvSpPr>
          <p:nvPr>
            <p:ph type="sldNum" sz="quarter" idx="12"/>
          </p:nvPr>
        </p:nvSpPr>
        <p:spPr/>
        <p:txBody>
          <a:bodyPr/>
          <a:lstStyle>
            <a:lvl1pPr>
              <a:defRPr/>
            </a:lvl1pPr>
          </a:lstStyle>
          <a:p>
            <a:pPr>
              <a:defRPr/>
            </a:pPr>
            <a:fld id="{66E0264D-A158-4A05-9D09-25FD061F8B2C}" type="slidenum">
              <a:rPr lang="en-GB" altLang="en-US"/>
              <a:pPr>
                <a:defRPr/>
              </a:pPr>
              <a:t>‹#›</a:t>
            </a:fld>
            <a:endParaRPr lang="en-GB" altLang="en-US"/>
          </a:p>
        </p:txBody>
      </p:sp>
    </p:spTree>
    <p:extLst>
      <p:ext uri="{BB962C8B-B14F-4D97-AF65-F5344CB8AC3E}">
        <p14:creationId xmlns:p14="http://schemas.microsoft.com/office/powerpoint/2010/main" xmlns="" val="181926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xmlns="" id="{C8765C51-2887-4568-9B78-C51222D063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67A5F330-717C-4287-A21A-E885B5DA1698}"/>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p>
        </p:txBody>
      </p:sp>
      <p:sp>
        <p:nvSpPr>
          <p:cNvPr id="6" name="Footer Placeholder 4">
            <a:extLst>
              <a:ext uri="{FF2B5EF4-FFF2-40B4-BE49-F238E27FC236}">
                <a16:creationId xmlns:a16="http://schemas.microsoft.com/office/drawing/2014/main" xmlns="" id="{46CA8B92-C58F-44F8-B35D-616E94755F92}"/>
              </a:ext>
            </a:extLst>
          </p:cNvPr>
          <p:cNvSpPr>
            <a:spLocks noGrp="1"/>
          </p:cNvSpPr>
          <p:nvPr>
            <p:ph type="ftr" sz="quarter" idx="11"/>
          </p:nvPr>
        </p:nvSpPr>
        <p:spPr>
          <a:xfrm>
            <a:off x="593725" y="381000"/>
            <a:ext cx="4830763" cy="365125"/>
          </a:xfr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30CA484F-73DD-4AF9-8E32-1494338DB4BF}"/>
              </a:ext>
            </a:extLst>
          </p:cNvPr>
          <p:cNvSpPr>
            <a:spLocks noGrp="1"/>
          </p:cNvSpPr>
          <p:nvPr>
            <p:ph type="sldNum" sz="quarter" idx="12"/>
          </p:nvPr>
        </p:nvSpPr>
        <p:spPr>
          <a:xfrm>
            <a:off x="7881938" y="381000"/>
            <a:ext cx="668337" cy="365125"/>
          </a:xfrm>
        </p:spPr>
        <p:txBody>
          <a:bodyPr/>
          <a:lstStyle>
            <a:lvl1pPr>
              <a:defRPr/>
            </a:lvl1pPr>
          </a:lstStyle>
          <a:p>
            <a:pPr>
              <a:defRPr/>
            </a:pPr>
            <a:fld id="{85B294AF-F5FE-47EC-A2CE-FD75BA635450}" type="slidenum">
              <a:rPr lang="en-GB" altLang="en-US"/>
              <a:pPr>
                <a:defRPr/>
              </a:pPr>
              <a:t>‹#›</a:t>
            </a:fld>
            <a:endParaRPr lang="en-GB" altLang="en-US"/>
          </a:p>
        </p:txBody>
      </p:sp>
    </p:spTree>
    <p:extLst>
      <p:ext uri="{BB962C8B-B14F-4D97-AF65-F5344CB8AC3E}">
        <p14:creationId xmlns:p14="http://schemas.microsoft.com/office/powerpoint/2010/main" xmlns="" val="227147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DE601790-5A81-4565-87C7-BF7F7344A48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xmlns="" id="{37AD5E7F-A11A-46F6-B018-1D62E8EFC0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B3CE7994-E899-4189-B76F-8596269B368D}"/>
              </a:ext>
            </a:extLst>
          </p:cNvPr>
          <p:cNvSpPr>
            <a:spLocks noGrp="1"/>
          </p:cNvSpPr>
          <p:nvPr>
            <p:ph type="sldNum" sz="quarter" idx="12"/>
          </p:nvPr>
        </p:nvSpPr>
        <p:spPr/>
        <p:txBody>
          <a:bodyPr/>
          <a:lstStyle>
            <a:lvl1pPr>
              <a:defRPr/>
            </a:lvl1pPr>
          </a:lstStyle>
          <a:p>
            <a:pPr>
              <a:defRPr/>
            </a:pPr>
            <a:fld id="{6659EF23-4772-4AF9-86DF-92FC3A55C3C3}" type="slidenum">
              <a:rPr lang="en-GB" altLang="en-US"/>
              <a:pPr>
                <a:defRPr/>
              </a:pPr>
              <a:t>‹#›</a:t>
            </a:fld>
            <a:endParaRPr lang="en-GB" altLang="en-US"/>
          </a:p>
        </p:txBody>
      </p:sp>
    </p:spTree>
    <p:extLst>
      <p:ext uri="{BB962C8B-B14F-4D97-AF65-F5344CB8AC3E}">
        <p14:creationId xmlns:p14="http://schemas.microsoft.com/office/powerpoint/2010/main" xmlns="" val="321951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9DE206EC-203D-4516-9154-4ACCCF40CC5B}"/>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xmlns="" id="{61A6FD91-A39F-4827-A9B9-6CC526666B6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751647B3-274F-49D8-8038-A5140120FB06}"/>
              </a:ext>
            </a:extLst>
          </p:cNvPr>
          <p:cNvSpPr>
            <a:spLocks noGrp="1"/>
          </p:cNvSpPr>
          <p:nvPr>
            <p:ph type="sldNum" sz="quarter" idx="12"/>
          </p:nvPr>
        </p:nvSpPr>
        <p:spPr/>
        <p:txBody>
          <a:bodyPr/>
          <a:lstStyle>
            <a:lvl1pPr>
              <a:defRPr/>
            </a:lvl1pPr>
          </a:lstStyle>
          <a:p>
            <a:pPr>
              <a:defRPr/>
            </a:pPr>
            <a:fld id="{435F40C4-46EC-4AEC-9A72-B3394474C885}" type="slidenum">
              <a:rPr lang="en-GB" altLang="en-US"/>
              <a:pPr>
                <a:defRPr/>
              </a:pPr>
              <a:t>‹#›</a:t>
            </a:fld>
            <a:endParaRPr lang="en-GB" altLang="en-US"/>
          </a:p>
        </p:txBody>
      </p:sp>
    </p:spTree>
    <p:extLst>
      <p:ext uri="{BB962C8B-B14F-4D97-AF65-F5344CB8AC3E}">
        <p14:creationId xmlns:p14="http://schemas.microsoft.com/office/powerpoint/2010/main" xmlns="" val="4545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55286884-3E93-47AE-8DF0-27A60E10CFAB}"/>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xmlns="" id="{A272BD1B-C22A-4E15-8007-FF57BF286CB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6542D4A6-A93C-449D-AE8B-1AC80093C75D}"/>
              </a:ext>
            </a:extLst>
          </p:cNvPr>
          <p:cNvSpPr>
            <a:spLocks noGrp="1"/>
          </p:cNvSpPr>
          <p:nvPr>
            <p:ph type="sldNum" sz="quarter" idx="12"/>
          </p:nvPr>
        </p:nvSpPr>
        <p:spPr/>
        <p:txBody>
          <a:bodyPr/>
          <a:lstStyle>
            <a:lvl1pPr>
              <a:defRPr/>
            </a:lvl1pPr>
          </a:lstStyle>
          <a:p>
            <a:pPr>
              <a:defRPr/>
            </a:pPr>
            <a:fld id="{A0699B5B-326E-4BB2-831A-E05C53FF046C}" type="slidenum">
              <a:rPr lang="en-GB" altLang="en-US"/>
              <a:pPr>
                <a:defRPr/>
              </a:pPr>
              <a:t>‹#›</a:t>
            </a:fld>
            <a:endParaRPr lang="en-GB" altLang="en-US"/>
          </a:p>
        </p:txBody>
      </p:sp>
    </p:spTree>
    <p:extLst>
      <p:ext uri="{BB962C8B-B14F-4D97-AF65-F5344CB8AC3E}">
        <p14:creationId xmlns:p14="http://schemas.microsoft.com/office/powerpoint/2010/main" xmlns="" val="348131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41C4C22-68EF-4C2C-84AF-CA2931D5A160}"/>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xmlns="" id="{515D6E50-EC08-4193-BE75-E5207D43DF2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E8BF10B3-4A8B-430C-862B-B3074DB79D78}"/>
              </a:ext>
            </a:extLst>
          </p:cNvPr>
          <p:cNvSpPr>
            <a:spLocks noGrp="1"/>
          </p:cNvSpPr>
          <p:nvPr>
            <p:ph type="sldNum" sz="quarter" idx="12"/>
          </p:nvPr>
        </p:nvSpPr>
        <p:spPr/>
        <p:txBody>
          <a:bodyPr/>
          <a:lstStyle>
            <a:lvl1pPr>
              <a:defRPr/>
            </a:lvl1pPr>
          </a:lstStyle>
          <a:p>
            <a:pPr>
              <a:defRPr/>
            </a:pPr>
            <a:fld id="{8C92ED21-1C05-45B5-A539-EDC631811BA6}" type="slidenum">
              <a:rPr lang="en-GB" altLang="en-US"/>
              <a:pPr>
                <a:defRPr/>
              </a:pPr>
              <a:t>‹#›</a:t>
            </a:fld>
            <a:endParaRPr lang="en-GB" altLang="en-US"/>
          </a:p>
        </p:txBody>
      </p:sp>
    </p:spTree>
    <p:extLst>
      <p:ext uri="{BB962C8B-B14F-4D97-AF65-F5344CB8AC3E}">
        <p14:creationId xmlns:p14="http://schemas.microsoft.com/office/powerpoint/2010/main" xmlns="" val="389940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FB2B3D3B-1D4B-4A12-9A4B-408377678C7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xmlns="" id="{FA83BA0E-8C51-4F3E-8AA5-20D30ED7DC6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10E31AAA-D835-45B7-AAFC-A3B48A44D51C}"/>
              </a:ext>
            </a:extLst>
          </p:cNvPr>
          <p:cNvSpPr>
            <a:spLocks noGrp="1"/>
          </p:cNvSpPr>
          <p:nvPr>
            <p:ph type="sldNum" sz="quarter" idx="12"/>
          </p:nvPr>
        </p:nvSpPr>
        <p:spPr/>
        <p:txBody>
          <a:bodyPr/>
          <a:lstStyle>
            <a:lvl1pPr>
              <a:defRPr/>
            </a:lvl1pPr>
          </a:lstStyle>
          <a:p>
            <a:pPr>
              <a:defRPr/>
            </a:pPr>
            <a:fld id="{EAF51C21-AC4D-480A-AC29-6734D3C6A0CE}" type="slidenum">
              <a:rPr lang="en-GB" altLang="en-US"/>
              <a:pPr>
                <a:defRPr/>
              </a:pPr>
              <a:t>‹#›</a:t>
            </a:fld>
            <a:endParaRPr lang="en-GB" altLang="en-US"/>
          </a:p>
        </p:txBody>
      </p:sp>
    </p:spTree>
    <p:extLst>
      <p:ext uri="{BB962C8B-B14F-4D97-AF65-F5344CB8AC3E}">
        <p14:creationId xmlns:p14="http://schemas.microsoft.com/office/powerpoint/2010/main" xmlns="" val="107997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3456F706-4A04-4BA9-8782-8AC9BEF5CE0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xmlns="" id="{5657C8B9-66C2-4F1D-9C4B-A3AF535D62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10B68925-1332-4DB2-AA4C-BAC8498AF586}"/>
              </a:ext>
            </a:extLst>
          </p:cNvPr>
          <p:cNvSpPr>
            <a:spLocks noGrp="1"/>
          </p:cNvSpPr>
          <p:nvPr>
            <p:ph type="sldNum" sz="quarter" idx="12"/>
          </p:nvPr>
        </p:nvSpPr>
        <p:spPr/>
        <p:txBody>
          <a:bodyPr/>
          <a:lstStyle>
            <a:lvl1pPr>
              <a:defRPr/>
            </a:lvl1pPr>
          </a:lstStyle>
          <a:p>
            <a:pPr>
              <a:defRPr/>
            </a:pPr>
            <a:fld id="{D8FB75E2-6834-40E9-8569-A0E40E9E96DD}" type="slidenum">
              <a:rPr lang="en-GB" altLang="en-US"/>
              <a:pPr>
                <a:defRPr/>
              </a:pPr>
              <a:t>‹#›</a:t>
            </a:fld>
            <a:endParaRPr lang="en-GB" altLang="en-US"/>
          </a:p>
        </p:txBody>
      </p:sp>
    </p:spTree>
    <p:extLst>
      <p:ext uri="{BB962C8B-B14F-4D97-AF65-F5344CB8AC3E}">
        <p14:creationId xmlns:p14="http://schemas.microsoft.com/office/powerpoint/2010/main" xmlns="" val="220277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0-HD-TOP.png">
            <a:extLst>
              <a:ext uri="{FF2B5EF4-FFF2-40B4-BE49-F238E27FC236}">
                <a16:creationId xmlns:a16="http://schemas.microsoft.com/office/drawing/2014/main" xmlns="" id="{421942AE-AE56-4A9C-B69B-09DC37B2F53E}"/>
              </a:ext>
            </a:extLst>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xmlns="" id="{7B0A622A-D48F-491B-A056-0CDB92BBBDDD}"/>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xmlns="" id="{C5AD3FEF-9A55-4D22-BB96-E528D8092222}"/>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C85E409F-D3B0-48CF-9303-29EACA99D609}"/>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xmlns="" id="{E50BC2C4-97F2-4086-9EE2-282C260A005E}"/>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C450CCAB-5361-45F8-8DB9-40EECF77E020}"/>
              </a:ext>
            </a:extLst>
          </p:cNvPr>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8891CE0B-5A88-415C-8BF6-8927A782CAF8}"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4206" r:id="rId1"/>
    <p:sldLayoutId id="2147484195" r:id="rId2"/>
    <p:sldLayoutId id="2147484207" r:id="rId3"/>
    <p:sldLayoutId id="2147484196" r:id="rId4"/>
    <p:sldLayoutId id="2147484197" r:id="rId5"/>
    <p:sldLayoutId id="2147484198" r:id="rId6"/>
    <p:sldLayoutId id="2147484199" r:id="rId7"/>
    <p:sldLayoutId id="2147484200" r:id="rId8"/>
    <p:sldLayoutId id="2147484201" r:id="rId9"/>
    <p:sldLayoutId id="2147484202" r:id="rId10"/>
    <p:sldLayoutId id="2147484208" r:id="rId11"/>
    <p:sldLayoutId id="2147484209" r:id="rId12"/>
    <p:sldLayoutId id="2147484210" r:id="rId13"/>
    <p:sldLayoutId id="2147484203" r:id="rId14"/>
    <p:sldLayoutId id="2147484204" r:id="rId15"/>
    <p:sldLayoutId id="2147484205" r:id="rId16"/>
    <p:sldLayoutId id="2147484211"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602D13E-7AF9-4FA3-A7B9-782E6878CFD4}"/>
              </a:ext>
            </a:extLst>
          </p:cNvPr>
          <p:cNvSpPr>
            <a:spLocks noGrp="1"/>
          </p:cNvSpPr>
          <p:nvPr>
            <p:ph type="subTitle" idx="1"/>
          </p:nvPr>
        </p:nvSpPr>
        <p:spPr>
          <a:xfrm>
            <a:off x="1206500" y="642938"/>
            <a:ext cx="7231063" cy="1295400"/>
          </a:xfrm>
        </p:spPr>
        <p:txBody>
          <a:bodyPr rtlCol="0">
            <a:noAutofit/>
          </a:bodyPr>
          <a:lstStyle/>
          <a:p>
            <a:pPr algn="ctr" defTabSz="457207" fontAlgn="auto">
              <a:spcAft>
                <a:spcPts val="0"/>
              </a:spcAft>
              <a:buClr>
                <a:schemeClr val="bg2">
                  <a:lumMod val="40000"/>
                  <a:lumOff val="60000"/>
                </a:schemeClr>
              </a:buClr>
              <a:buFont typeface="Wingdings 3" charset="2"/>
              <a:buNone/>
              <a:defRPr/>
            </a:pPr>
            <a:r>
              <a:rPr lang="en-US" sz="2800" dirty="0">
                <a:latin typeface="Arial Black" panose="020B0A04020102020204" pitchFamily="34" charset="0"/>
              </a:rPr>
              <a:t>I B PATEL ENGLISH SCHOOL</a:t>
            </a:r>
          </a:p>
          <a:p>
            <a:pPr algn="ctr" defTabSz="457207" fontAlgn="auto">
              <a:spcAft>
                <a:spcPts val="0"/>
              </a:spcAft>
              <a:buClr>
                <a:schemeClr val="bg2">
                  <a:lumMod val="40000"/>
                  <a:lumOff val="60000"/>
                </a:schemeClr>
              </a:buClr>
              <a:buFont typeface="Wingdings 3" charset="2"/>
              <a:buNone/>
              <a:defRPr/>
            </a:pPr>
            <a:r>
              <a:rPr lang="en-US" sz="2800" dirty="0">
                <a:latin typeface="Arial Black" panose="020B0A04020102020204" pitchFamily="34" charset="0"/>
              </a:rPr>
              <a:t>(PRIMARY SECTION)</a:t>
            </a:r>
            <a:endParaRPr lang="en-IN" sz="2800" dirty="0">
              <a:latin typeface="Arial Black" panose="020B0A04020102020204" pitchFamily="34" charset="0"/>
            </a:endParaRPr>
          </a:p>
        </p:txBody>
      </p:sp>
      <p:sp>
        <p:nvSpPr>
          <p:cNvPr id="9219" name="Rectangle 3">
            <a:extLst>
              <a:ext uri="{FF2B5EF4-FFF2-40B4-BE49-F238E27FC236}">
                <a16:creationId xmlns:a16="http://schemas.microsoft.com/office/drawing/2014/main" xmlns="" id="{7AD5ACD3-1124-45F3-A0BB-F151A2C54C3C}"/>
              </a:ext>
            </a:extLst>
          </p:cNvPr>
          <p:cNvSpPr>
            <a:spLocks noChangeArrowheads="1"/>
          </p:cNvSpPr>
          <p:nvPr/>
        </p:nvSpPr>
        <p:spPr bwMode="auto">
          <a:xfrm>
            <a:off x="1889125" y="1957388"/>
            <a:ext cx="4572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800" dirty="0">
                <a:solidFill>
                  <a:srgbClr val="FF0000"/>
                </a:solidFill>
                <a:latin typeface="Arial Black" panose="020B0A04020102020204" pitchFamily="34" charset="0"/>
              </a:rPr>
              <a:t>               CLASS</a:t>
            </a:r>
            <a:r>
              <a:rPr lang="en-US" altLang="en-US" sz="1800" dirty="0">
                <a:latin typeface="Arial Black" panose="020B0A04020102020204" pitchFamily="34" charset="0"/>
              </a:rPr>
              <a:t> </a:t>
            </a:r>
            <a:r>
              <a:rPr lang="en-US" altLang="en-US" sz="1800" dirty="0">
                <a:solidFill>
                  <a:srgbClr val="FFFF00"/>
                </a:solidFill>
                <a:latin typeface="Arial Black" panose="020B0A04020102020204" pitchFamily="34" charset="0"/>
              </a:rPr>
              <a:t>–</a:t>
            </a:r>
            <a:r>
              <a:rPr lang="en-US" altLang="en-US" sz="1800" dirty="0">
                <a:latin typeface="Arial Black" panose="020B0A04020102020204" pitchFamily="34" charset="0"/>
              </a:rPr>
              <a:t> </a:t>
            </a:r>
            <a:r>
              <a:rPr lang="en-US" altLang="en-US" sz="1800" dirty="0">
                <a:solidFill>
                  <a:schemeClr val="accent6">
                    <a:lumMod val="75000"/>
                  </a:schemeClr>
                </a:solidFill>
                <a:latin typeface="Arial Black" panose="020B0A04020102020204" pitchFamily="34" charset="0"/>
              </a:rPr>
              <a:t>8</a:t>
            </a:r>
          </a:p>
        </p:txBody>
      </p:sp>
      <p:sp>
        <p:nvSpPr>
          <p:cNvPr id="9220" name="Rectangle 4">
            <a:extLst>
              <a:ext uri="{FF2B5EF4-FFF2-40B4-BE49-F238E27FC236}">
                <a16:creationId xmlns:a16="http://schemas.microsoft.com/office/drawing/2014/main" xmlns="" id="{5DB5E00B-D11D-4922-8EFE-7DDA3CD1F52F}"/>
              </a:ext>
            </a:extLst>
          </p:cNvPr>
          <p:cNvSpPr>
            <a:spLocks noChangeArrowheads="1"/>
          </p:cNvSpPr>
          <p:nvPr/>
        </p:nvSpPr>
        <p:spPr bwMode="auto">
          <a:xfrm>
            <a:off x="1889125" y="2590800"/>
            <a:ext cx="4572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800" dirty="0">
                <a:solidFill>
                  <a:srgbClr val="99FF66"/>
                </a:solidFill>
                <a:latin typeface="Arial Black" panose="020B0A04020102020204" pitchFamily="34" charset="0"/>
              </a:rPr>
              <a:t>               SUBJECT </a:t>
            </a:r>
            <a:r>
              <a:rPr lang="en-US" altLang="en-US" sz="1800" dirty="0" smtClean="0">
                <a:solidFill>
                  <a:srgbClr val="99FF66"/>
                </a:solidFill>
                <a:latin typeface="Arial Black" panose="020B0A04020102020204" pitchFamily="34" charset="0"/>
              </a:rPr>
              <a:t>– GUJARATI</a:t>
            </a:r>
          </a:p>
          <a:p>
            <a:pPr algn="ctr" eaLnBrk="1" hangingPunct="1">
              <a:lnSpc>
                <a:spcPct val="100000"/>
              </a:lnSpc>
              <a:spcBef>
                <a:spcPct val="0"/>
              </a:spcBef>
              <a:buFontTx/>
              <a:buNone/>
            </a:pPr>
            <a:endParaRPr lang="en-US" altLang="en-US" sz="1800" dirty="0">
              <a:solidFill>
                <a:srgbClr val="99FF66"/>
              </a:solidFill>
              <a:latin typeface="Arial Black" panose="020B0A04020102020204" pitchFamily="34" charset="0"/>
            </a:endParaRPr>
          </a:p>
        </p:txBody>
      </p:sp>
      <p:sp>
        <p:nvSpPr>
          <p:cNvPr id="6" name="Rectangle 5">
            <a:extLst>
              <a:ext uri="{FF2B5EF4-FFF2-40B4-BE49-F238E27FC236}">
                <a16:creationId xmlns:a16="http://schemas.microsoft.com/office/drawing/2014/main" xmlns="" id="{9DB913BF-314A-4481-ACE1-30F1CCBF37E5}"/>
              </a:ext>
            </a:extLst>
          </p:cNvPr>
          <p:cNvSpPr/>
          <p:nvPr/>
        </p:nvSpPr>
        <p:spPr>
          <a:xfrm>
            <a:off x="2011363" y="3389313"/>
            <a:ext cx="4572000" cy="954087"/>
          </a:xfrm>
          <a:prstGeom prst="rect">
            <a:avLst/>
          </a:prstGeom>
        </p:spPr>
        <p:txBody>
          <a:bodyPr>
            <a:spAutoFit/>
          </a:bodyPr>
          <a:lstStyle/>
          <a:p>
            <a:pPr algn="ctr" eaLnBrk="1" fontAlgn="auto" hangingPunct="1">
              <a:spcBef>
                <a:spcPts val="0"/>
              </a:spcBef>
              <a:spcAft>
                <a:spcPts val="0"/>
              </a:spcAft>
              <a:defRPr/>
            </a:pPr>
            <a:r>
              <a:rPr lang="en-US" sz="2800" dirty="0">
                <a:solidFill>
                  <a:schemeClr val="accent6">
                    <a:lumMod val="60000"/>
                    <a:lumOff val="40000"/>
                  </a:schemeClr>
                </a:solidFill>
                <a:latin typeface="Arial Black" panose="020B0A04020102020204" pitchFamily="34" charset="0"/>
              </a:rPr>
              <a:t>         CHAPTER – 1</a:t>
            </a:r>
          </a:p>
          <a:p>
            <a:pPr algn="ctr" eaLnBrk="1" fontAlgn="auto" hangingPunct="1">
              <a:spcBef>
                <a:spcPts val="0"/>
              </a:spcBef>
              <a:spcAft>
                <a:spcPts val="0"/>
              </a:spcAft>
              <a:defRPr/>
            </a:pPr>
            <a:endParaRPr lang="en-US" sz="2800" dirty="0">
              <a:solidFill>
                <a:schemeClr val="accent6">
                  <a:lumMod val="60000"/>
                  <a:lumOff val="40000"/>
                </a:schemeClr>
              </a:solidFill>
              <a:latin typeface="Arial Black" panose="020B0A04020102020204" pitchFamily="34" charset="0"/>
            </a:endParaRPr>
          </a:p>
        </p:txBody>
      </p:sp>
      <p:sp>
        <p:nvSpPr>
          <p:cNvPr id="7" name="Rectangle 6">
            <a:extLst>
              <a:ext uri="{FF2B5EF4-FFF2-40B4-BE49-F238E27FC236}">
                <a16:creationId xmlns:a16="http://schemas.microsoft.com/office/drawing/2014/main" xmlns="" id="{594AD1DC-CF10-488C-A076-F90C1F1B8015}"/>
              </a:ext>
            </a:extLst>
          </p:cNvPr>
          <p:cNvSpPr/>
          <p:nvPr/>
        </p:nvSpPr>
        <p:spPr>
          <a:xfrm>
            <a:off x="1889125" y="4502150"/>
            <a:ext cx="4572000" cy="707886"/>
          </a:xfrm>
          <a:prstGeom prst="rect">
            <a:avLst/>
          </a:prstGeom>
        </p:spPr>
        <p:txBody>
          <a:bodyPr>
            <a:spAutoFit/>
          </a:bodyPr>
          <a:lstStyle/>
          <a:p>
            <a:pPr algn="ctr" eaLnBrk="1" fontAlgn="auto" hangingPunct="1">
              <a:spcBef>
                <a:spcPts val="0"/>
              </a:spcBef>
              <a:spcAft>
                <a:spcPts val="0"/>
              </a:spcAft>
              <a:defRPr/>
            </a:pPr>
            <a:r>
              <a:rPr lang="en-US" sz="4000" dirty="0">
                <a:solidFill>
                  <a:schemeClr val="accent1">
                    <a:lumMod val="40000"/>
                    <a:lumOff val="60000"/>
                  </a:schemeClr>
                </a:solidFill>
                <a:latin typeface="Arial Black" panose="020B0A04020102020204" pitchFamily="34" charset="0"/>
              </a:rPr>
              <a:t>   </a:t>
            </a:r>
            <a:r>
              <a:rPr lang="en-US" sz="4000" dirty="0" smtClean="0">
                <a:solidFill>
                  <a:schemeClr val="accent1">
                    <a:lumMod val="40000"/>
                    <a:lumOff val="60000"/>
                  </a:schemeClr>
                </a:solidFill>
                <a:latin typeface="Arial Black" panose="020B0A04020102020204" pitchFamily="34" charset="0"/>
              </a:rPr>
              <a:t>     </a:t>
            </a:r>
            <a:r>
              <a:rPr lang="gu-IN" sz="4000" dirty="0" smtClean="0">
                <a:solidFill>
                  <a:schemeClr val="accent1">
                    <a:lumMod val="40000"/>
                    <a:lumOff val="60000"/>
                  </a:schemeClr>
                </a:solidFill>
                <a:latin typeface="Arial Black" panose="020B0A04020102020204" pitchFamily="34" charset="0"/>
              </a:rPr>
              <a:t>રેલવેસ્ટેશન</a:t>
            </a:r>
            <a:endParaRPr lang="en-US" sz="4000" dirty="0">
              <a:solidFill>
                <a:schemeClr val="accent1">
                  <a:lumMod val="40000"/>
                  <a:lumOff val="60000"/>
                </a:schemeClr>
              </a:solidFill>
              <a:latin typeface="Arial Black" panose="020B0A04020102020204" pitchFamily="34" charset="0"/>
            </a:endParaRPr>
          </a:p>
        </p:txBody>
      </p:sp>
      <p:pic>
        <p:nvPicPr>
          <p:cNvPr id="9223" name="Picture 7">
            <a:extLst>
              <a:ext uri="{FF2B5EF4-FFF2-40B4-BE49-F238E27FC236}">
                <a16:creationId xmlns:a16="http://schemas.microsoft.com/office/drawing/2014/main" xmlns="" id="{6303A0CD-246F-421D-B5E7-44E4D462F8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4290"/>
            <a:ext cx="1928794" cy="17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200516_113816.jpg"/>
          <p:cNvPicPr>
            <a:picLocks noChangeAspect="1"/>
          </p:cNvPicPr>
          <p:nvPr/>
        </p:nvPicPr>
        <p:blipFill>
          <a:blip r:embed="rId2"/>
          <a:stretch>
            <a:fillRect/>
          </a:stretch>
        </p:blipFill>
        <p:spPr>
          <a:xfrm>
            <a:off x="428596" y="0"/>
            <a:ext cx="8215370" cy="5214950"/>
          </a:xfrm>
          <a:prstGeom prst="rect">
            <a:avLst/>
          </a:prstGeom>
        </p:spPr>
      </p:pic>
      <p:sp>
        <p:nvSpPr>
          <p:cNvPr id="5" name="TextBox 4"/>
          <p:cNvSpPr txBox="1"/>
          <p:nvPr/>
        </p:nvSpPr>
        <p:spPr>
          <a:xfrm>
            <a:off x="285720" y="5572140"/>
            <a:ext cx="8501122" cy="923330"/>
          </a:xfrm>
          <a:prstGeom prst="rect">
            <a:avLst/>
          </a:prstGeom>
          <a:noFill/>
        </p:spPr>
        <p:txBody>
          <a:bodyPr wrap="square" rtlCol="0">
            <a:spAutoFit/>
          </a:bodyPr>
          <a:lstStyle/>
          <a:p>
            <a:pPr algn="ctr"/>
            <a:r>
              <a:rPr lang="gu-IN" dirty="0" smtClean="0">
                <a:solidFill>
                  <a:srgbClr val="66FFFF"/>
                </a:solidFill>
              </a:rPr>
              <a:t>આ ચિત્ર માં ઘણી બધી બાબતો જોવા મળે છે.</a:t>
            </a:r>
            <a:br>
              <a:rPr lang="gu-IN" dirty="0" smtClean="0">
                <a:solidFill>
                  <a:srgbClr val="66FFFF"/>
                </a:solidFill>
              </a:rPr>
            </a:br>
            <a:r>
              <a:rPr lang="gu-IN" dirty="0" smtClean="0"/>
              <a:t/>
            </a:r>
            <a:br>
              <a:rPr lang="gu-IN" dirty="0" smtClean="0"/>
            </a:br>
            <a:r>
              <a:rPr lang="gu-IN" dirty="0" smtClean="0">
                <a:solidFill>
                  <a:srgbClr val="66FFFF"/>
                </a:solidFill>
              </a:rPr>
              <a:t>આપણે એક-એક કરી ને જોઈશું. </a:t>
            </a:r>
            <a:endParaRPr lang="en-IN" dirty="0">
              <a:solidFill>
                <a:srgbClr val="66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0200516_115340.jpg"/>
          <p:cNvPicPr>
            <a:picLocks noChangeAspect="1"/>
          </p:cNvPicPr>
          <p:nvPr/>
        </p:nvPicPr>
        <p:blipFill>
          <a:blip r:embed="rId2"/>
          <a:stretch>
            <a:fillRect/>
          </a:stretch>
        </p:blipFill>
        <p:spPr>
          <a:xfrm>
            <a:off x="785786" y="285728"/>
            <a:ext cx="7181876" cy="4843482"/>
          </a:xfrm>
          <a:prstGeom prst="rect">
            <a:avLst/>
          </a:prstGeom>
        </p:spPr>
      </p:pic>
      <p:sp>
        <p:nvSpPr>
          <p:cNvPr id="8" name="TextBox 7"/>
          <p:cNvSpPr txBox="1"/>
          <p:nvPr/>
        </p:nvSpPr>
        <p:spPr>
          <a:xfrm>
            <a:off x="714348" y="5500702"/>
            <a:ext cx="7500990" cy="923330"/>
          </a:xfrm>
          <a:prstGeom prst="rect">
            <a:avLst/>
          </a:prstGeom>
          <a:noFill/>
        </p:spPr>
        <p:txBody>
          <a:bodyPr wrap="square" rtlCol="0">
            <a:spAutoFit/>
          </a:bodyPr>
          <a:lstStyle/>
          <a:p>
            <a:pPr algn="ctr"/>
            <a:r>
              <a:rPr lang="gu-IN" dirty="0" smtClean="0">
                <a:solidFill>
                  <a:srgbClr val="66FFFF"/>
                </a:solidFill>
              </a:rPr>
              <a:t>રેલવે સ્ટેશન પર સૌ થી પહેલી તો રેલ ગાડી જ હોય ને!</a:t>
            </a:r>
          </a:p>
          <a:p>
            <a:pPr algn="ctr"/>
            <a:r>
              <a:rPr lang="gu-IN" dirty="0" smtClean="0">
                <a:solidFill>
                  <a:srgbClr val="66FFFF"/>
                </a:solidFill>
              </a:rPr>
              <a:t>જુવો, આ ચિત્રમાં સ્ટેશન પર ઊભેલી રેલ ગાડી દેખાય છે.</a:t>
            </a:r>
          </a:p>
          <a:p>
            <a:pPr algn="ctr"/>
            <a:r>
              <a:rPr lang="gu-IN" dirty="0" smtClean="0">
                <a:solidFill>
                  <a:srgbClr val="66FFFF"/>
                </a:solidFill>
              </a:rPr>
              <a:t>મુસાફરો અને કૂલીઓ પણ દેખાય છે.</a:t>
            </a:r>
            <a:endParaRPr lang="en-IN" dirty="0">
              <a:solidFill>
                <a:srgbClr val="66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0516_123844.jpg"/>
          <p:cNvPicPr>
            <a:picLocks noChangeAspect="1"/>
          </p:cNvPicPr>
          <p:nvPr/>
        </p:nvPicPr>
        <p:blipFill>
          <a:blip r:embed="rId3"/>
          <a:stretch>
            <a:fillRect/>
          </a:stretch>
        </p:blipFill>
        <p:spPr>
          <a:xfrm>
            <a:off x="2000232" y="428604"/>
            <a:ext cx="5072098" cy="4510620"/>
          </a:xfrm>
          <a:prstGeom prst="rect">
            <a:avLst/>
          </a:prstGeom>
        </p:spPr>
      </p:pic>
      <p:sp>
        <p:nvSpPr>
          <p:cNvPr id="4" name="TextBox 3"/>
          <p:cNvSpPr txBox="1"/>
          <p:nvPr/>
        </p:nvSpPr>
        <p:spPr>
          <a:xfrm>
            <a:off x="928662" y="5357826"/>
            <a:ext cx="7000924" cy="646331"/>
          </a:xfrm>
          <a:prstGeom prst="rect">
            <a:avLst/>
          </a:prstGeom>
          <a:noFill/>
        </p:spPr>
        <p:txBody>
          <a:bodyPr wrap="square" rtlCol="0">
            <a:spAutoFit/>
          </a:bodyPr>
          <a:lstStyle/>
          <a:p>
            <a:pPr algn="ctr"/>
            <a:r>
              <a:rPr lang="gu-IN" dirty="0" smtClean="0">
                <a:solidFill>
                  <a:srgbClr val="66FFFF"/>
                </a:solidFill>
              </a:rPr>
              <a:t>અહીં જે દુકાન દેખાય છે, તેનું નામ ‘ પ્રભાત બૂક સ્ટોલ’ છે. તેમાં પુસ્તકો, છાપાં, મેગેઝીન્સ વગેરે વેચાતું મળે</a:t>
            </a:r>
            <a:r>
              <a:rPr lang="gu-IN" dirty="0" smtClean="0"/>
              <a:t>.</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0516_123908.jpg"/>
          <p:cNvPicPr>
            <a:picLocks noChangeAspect="1"/>
          </p:cNvPicPr>
          <p:nvPr/>
        </p:nvPicPr>
        <p:blipFill>
          <a:blip r:embed="rId2"/>
          <a:stretch>
            <a:fillRect/>
          </a:stretch>
        </p:blipFill>
        <p:spPr>
          <a:xfrm>
            <a:off x="2857488" y="500042"/>
            <a:ext cx="3500462" cy="4357718"/>
          </a:xfrm>
          <a:prstGeom prst="rect">
            <a:avLst/>
          </a:prstGeom>
        </p:spPr>
      </p:pic>
      <p:sp>
        <p:nvSpPr>
          <p:cNvPr id="4" name="TextBox 3"/>
          <p:cNvSpPr txBox="1"/>
          <p:nvPr/>
        </p:nvSpPr>
        <p:spPr>
          <a:xfrm>
            <a:off x="1428728" y="5143512"/>
            <a:ext cx="5857916" cy="923330"/>
          </a:xfrm>
          <a:prstGeom prst="rect">
            <a:avLst/>
          </a:prstGeom>
          <a:noFill/>
        </p:spPr>
        <p:txBody>
          <a:bodyPr wrap="square" rtlCol="0">
            <a:spAutoFit/>
          </a:bodyPr>
          <a:lstStyle/>
          <a:p>
            <a:pPr algn="ctr"/>
            <a:r>
              <a:rPr lang="gu-IN" dirty="0" smtClean="0">
                <a:solidFill>
                  <a:srgbClr val="66FFFF"/>
                </a:solidFill>
              </a:rPr>
              <a:t>અહીં ચાની કીટલી વાળો જોવા મળે છે. તે ચા ગાળી રહ્યો હોય તેવું ચિત્રમાં જણાય છે. તેની ચા પીવા એક ગ્રાહક તેના સ્ટોલ પર આવી રહેલો જણાય છે.</a:t>
            </a:r>
            <a:endParaRPr lang="en-IN" dirty="0">
              <a:solidFill>
                <a:srgbClr val="66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0516_123854.jpg"/>
          <p:cNvPicPr>
            <a:picLocks noChangeAspect="1"/>
          </p:cNvPicPr>
          <p:nvPr/>
        </p:nvPicPr>
        <p:blipFill>
          <a:blip r:embed="rId2"/>
          <a:stretch>
            <a:fillRect/>
          </a:stretch>
        </p:blipFill>
        <p:spPr>
          <a:xfrm>
            <a:off x="2571736" y="571480"/>
            <a:ext cx="3786214" cy="4071966"/>
          </a:xfrm>
          <a:prstGeom prst="rect">
            <a:avLst/>
          </a:prstGeom>
        </p:spPr>
      </p:pic>
      <p:sp>
        <p:nvSpPr>
          <p:cNvPr id="5" name="TextBox 4"/>
          <p:cNvSpPr txBox="1"/>
          <p:nvPr/>
        </p:nvSpPr>
        <p:spPr>
          <a:xfrm>
            <a:off x="1357290" y="5286388"/>
            <a:ext cx="6357982" cy="1200329"/>
          </a:xfrm>
          <a:prstGeom prst="rect">
            <a:avLst/>
          </a:prstGeom>
          <a:noFill/>
        </p:spPr>
        <p:txBody>
          <a:bodyPr wrap="square" rtlCol="0">
            <a:spAutoFit/>
          </a:bodyPr>
          <a:lstStyle/>
          <a:p>
            <a:pPr algn="ctr"/>
            <a:r>
              <a:rPr lang="gu-IN" dirty="0" smtClean="0">
                <a:solidFill>
                  <a:srgbClr val="66FFFF"/>
                </a:solidFill>
              </a:rPr>
              <a:t>અહીં ટિકિટ ચેકર એક મહિલાને કશુંક સમજાવી રહ્યા હોય એવું જણાય છે. તેમની પાછળ ફળવાળો ફેરિયો પોતાના ટોપલા સાથે તથા એક કૂલી માથા પર સામાનની પેટી લઈને જઈ રહેલા જોવા મળે છે. </a:t>
            </a:r>
            <a:endParaRPr lang="en-IN" dirty="0">
              <a:solidFill>
                <a:srgbClr val="66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928802"/>
            <a:ext cx="7933583" cy="2585323"/>
          </a:xfrm>
          <a:prstGeom prst="rect">
            <a:avLst/>
          </a:prstGeom>
          <a:noFill/>
        </p:spPr>
        <p:txBody>
          <a:bodyPr wrap="none" rtlCol="0">
            <a:spAutoFit/>
          </a:bodyPr>
          <a:lstStyle/>
          <a:p>
            <a:pPr algn="ctr"/>
            <a:r>
              <a:rPr lang="gu-IN" dirty="0" smtClean="0">
                <a:solidFill>
                  <a:srgbClr val="66FFFF"/>
                </a:solidFill>
              </a:rPr>
              <a:t>તો જોયું બાળમિત્રો? રેલવે સ્ટેશન પર કેટલું બધું હોય છે?</a:t>
            </a:r>
          </a:p>
          <a:p>
            <a:pPr algn="ctr"/>
            <a:endParaRPr lang="gu-IN" dirty="0" smtClean="0">
              <a:solidFill>
                <a:srgbClr val="66FFFF"/>
              </a:solidFill>
            </a:endParaRPr>
          </a:p>
          <a:p>
            <a:pPr algn="ctr"/>
            <a:r>
              <a:rPr lang="gu-IN" dirty="0" smtClean="0">
                <a:solidFill>
                  <a:srgbClr val="66FFFF"/>
                </a:solidFill>
              </a:rPr>
              <a:t>આ ઉપરાંત બેસવાના બાંકડા , ઘડિયાળ, એનાઉન્સ કરવાના માઈક, કચરાપેટીઓ,</a:t>
            </a:r>
          </a:p>
          <a:p>
            <a:pPr algn="ctr"/>
            <a:r>
              <a:rPr lang="gu-IN" dirty="0" smtClean="0">
                <a:solidFill>
                  <a:srgbClr val="66FFFF"/>
                </a:solidFill>
              </a:rPr>
              <a:t>વગેરે ઘણું બધું હોય છે.</a:t>
            </a:r>
          </a:p>
          <a:p>
            <a:pPr algn="ctr"/>
            <a:endParaRPr lang="gu-IN" dirty="0" smtClean="0">
              <a:solidFill>
                <a:srgbClr val="66FFFF"/>
              </a:solidFill>
            </a:endParaRPr>
          </a:p>
          <a:p>
            <a:pPr algn="ctr"/>
            <a:r>
              <a:rPr lang="gu-IN" dirty="0" smtClean="0">
                <a:solidFill>
                  <a:srgbClr val="66FFFF"/>
                </a:solidFill>
              </a:rPr>
              <a:t>હવેથી તમે રેલવે સ્ટેશનની મુલાકાત લો, ત્યારે ત્યાં બીજું શું શું છે તે જરૂરથી યાદ </a:t>
            </a:r>
          </a:p>
          <a:p>
            <a:pPr algn="ctr"/>
            <a:r>
              <a:rPr lang="gu-IN" dirty="0" smtClean="0">
                <a:solidFill>
                  <a:srgbClr val="66FFFF"/>
                </a:solidFill>
              </a:rPr>
              <a:t>રાખજો.</a:t>
            </a:r>
          </a:p>
          <a:p>
            <a:pPr algn="ctr"/>
            <a:endParaRPr lang="gu-IN" dirty="0" smtClean="0">
              <a:solidFill>
                <a:srgbClr val="66FFFF"/>
              </a:solidFill>
            </a:endParaRPr>
          </a:p>
          <a:p>
            <a:pPr algn="ctr"/>
            <a:r>
              <a:rPr lang="gu-IN" dirty="0" smtClean="0">
                <a:solidFill>
                  <a:srgbClr val="66FFFF"/>
                </a:solidFill>
              </a:rPr>
              <a:t>હવે નીચેનું ચિત્ર જુઓ અને શોધી કાઢો કે તેમાં આપેલા ચિત્ર કરતાં શું અલગ 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E_20200516_133842.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825</TotalTime>
  <Words>221</Words>
  <Application>Microsoft Office PowerPoint</Application>
  <PresentationFormat>On-screen Show (4:3)</PresentationFormat>
  <Paragraphs>23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Vapor Trail</vt:lpstr>
      <vt:lpstr>Slide 1</vt:lpstr>
      <vt:lpstr>Slide 2</vt:lpstr>
      <vt:lpstr>Slide 3</vt:lpstr>
      <vt:lpstr>Slide 4</vt:lpstr>
      <vt:lpstr>Slide 5</vt:lpstr>
      <vt:lpstr>Slide 6</vt:lpstr>
      <vt:lpstr>Slide 7</vt:lpstr>
      <vt:lpstr>Slide 8</vt:lpstr>
    </vt:vector>
  </TitlesOfParts>
  <Company>Advantage Tutoring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and Negative Numbers</dc:title>
  <dc:creator>Monica/Bob Yuskaitis</dc:creator>
  <cp:lastModifiedBy>admin</cp:lastModifiedBy>
  <cp:revision>50</cp:revision>
  <cp:lastPrinted>1601-01-01T00:00:00Z</cp:lastPrinted>
  <dcterms:created xsi:type="dcterms:W3CDTF">2000-03-19T18:18:00Z</dcterms:created>
  <dcterms:modified xsi:type="dcterms:W3CDTF">2020-05-16T23:14:22Z</dcterms:modified>
</cp:coreProperties>
</file>