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30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5ty5/tp5D5I+cJk+W9r681WD6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F3DAA6CB-FE25-4526-80E2-96D283E7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898"/>
            <a:ext cx="9144000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2554"/>
            <a:ext cx="7315200" cy="136882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24151"/>
            <a:ext cx="73152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3706C-787C-4097-844E-3148C91E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3243263"/>
            <a:ext cx="2297112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75D53A-B5C6-419F-BB52-8B11BA6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1" y="3243263"/>
            <a:ext cx="487997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E6C332-15FE-4DEE-9BA5-B77C5B9E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072754"/>
            <a:ext cx="21717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36CF-5D23-4589-AFA3-B0B629086D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56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C39D89-F506-4799-AB44-58776FBE2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876" y="482204"/>
            <a:ext cx="5423297" cy="971550"/>
          </a:xfrm>
        </p:spPr>
        <p:txBody>
          <a:bodyPr rtlCol="0">
            <a:noAutofit/>
          </a:bodyPr>
          <a:lstStyle/>
          <a:p>
            <a:pPr algn="ctr" defTabSz="342905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latin typeface="Arial Black" panose="020B0A04020102020204" pitchFamily="34" charset="0"/>
              </a:rPr>
              <a:t>I B PATEL ENGLISH SCHOOL</a:t>
            </a:r>
          </a:p>
          <a:p>
            <a:pPr algn="ctr" defTabSz="342905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latin typeface="Arial Black" panose="020B0A04020102020204" pitchFamily="34" charset="0"/>
              </a:rPr>
              <a:t>(secondary Section ) (S.F.)</a:t>
            </a:r>
            <a:endParaRPr lang="en-IN" sz="2100" dirty="0">
              <a:latin typeface="Arial Black" panose="020B0A040201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8D17CD-9573-4396-996E-98763FD1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4" y="1468041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 Black" panose="020B0A04020102020204" pitchFamily="34" charset="0"/>
              </a:rPr>
              <a:t>               CLASS – 9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245E9C3-CAD8-48FA-8D88-9AB3EDE0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4" y="1943100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99FF66"/>
                </a:solidFill>
                <a:latin typeface="Arial Black" panose="020B0A04020102020204" pitchFamily="34" charset="0"/>
              </a:rPr>
              <a:t>               SUBJECT - ENGLISH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A45A6-9455-4326-A552-BFC4632282ED}"/>
              </a:ext>
            </a:extLst>
          </p:cNvPr>
          <p:cNvSpPr/>
          <p:nvPr/>
        </p:nvSpPr>
        <p:spPr>
          <a:xfrm>
            <a:off x="2651522" y="2541985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CHAPTER – 1</a:t>
            </a:r>
          </a:p>
          <a:p>
            <a:pPr algn="ctr">
              <a:defRPr/>
            </a:pPr>
            <a:endParaRPr lang="en-US" sz="21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AD404-AB06-43C5-914B-91B8E6041874}"/>
              </a:ext>
            </a:extLst>
          </p:cNvPr>
          <p:cNvSpPr/>
          <p:nvPr/>
        </p:nvSpPr>
        <p:spPr>
          <a:xfrm>
            <a:off x="394010" y="3376612"/>
            <a:ext cx="7932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   The Fun They Had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6607B300-83AF-469A-853E-A76AE4BD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75048"/>
            <a:ext cx="61912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914400" y="21456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3646" y="-1267961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5" y="-956935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841981"/>
            <a:ext cx="9753600" cy="7315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2300" y="-304232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345563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On-screen Show (16:9)</PresentationFormat>
  <Paragraphs>23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smit macwan</cp:lastModifiedBy>
  <cp:revision>2</cp:revision>
  <dcterms:modified xsi:type="dcterms:W3CDTF">2020-05-31T15:31:14Z</dcterms:modified>
</cp:coreProperties>
</file>